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82" r:id="rId3"/>
    <p:sldId id="259" r:id="rId4"/>
    <p:sldId id="277" r:id="rId5"/>
    <p:sldId id="257" r:id="rId6"/>
    <p:sldId id="281" r:id="rId7"/>
    <p:sldId id="276" r:id="rId8"/>
    <p:sldId id="274" r:id="rId9"/>
  </p:sldIdLst>
  <p:sldSz cx="9144000" cy="5143500" type="screen16x9"/>
  <p:notesSz cx="6858000" cy="9144000"/>
  <p:embeddedFontLst>
    <p:embeddedFont>
      <p:font typeface="Josefin Sans" charset="0"/>
      <p:regular r:id="rId11"/>
      <p:bold r:id="rId12"/>
      <p:italic r:id="rId13"/>
      <p:boldItalic r:id="rId14"/>
    </p:embeddedFont>
    <p:embeddedFont>
      <p:font typeface="Glegoo" charset="0"/>
      <p:regular r:id="rId15"/>
      <p:bold r:id="rId16"/>
    </p:embeddedFont>
    <p:embeddedFont>
      <p:font typeface="Josefin Sans Medium" charset="0"/>
      <p:regular r:id="rId17"/>
      <p:bold r:id="rId18"/>
      <p:italic r:id="rId19"/>
      <p:boldItalic r:id="rId20"/>
    </p:embeddedFont>
    <p:embeddedFont>
      <p:font typeface="PT Sans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5456FD4-52E0-439D-8C3C-DB59285EDDCD}">
  <a:tblStyle styleId="{95456FD4-52E0-439D-8C3C-DB59285ED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0223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129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921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236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796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e2812c4e9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e2812c4e9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922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d362d286f3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d362d286f3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089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50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362038"/>
            <a:ext cx="77040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Josefin Sans Medium"/>
              <a:buNone/>
              <a:defRPr sz="5200">
                <a:solidFill>
                  <a:srgbClr val="191919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890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12" name="Google Shape;12;p2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oogle Shape;1233;p24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1234" name="Google Shape;1234;p24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1235" name="Google Shape;1235;p24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1" name="Google Shape;1241;p24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1242" name="Google Shape;1242;p24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24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1249" name="Google Shape;1249;p24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4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4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24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1272" name="Google Shape;1272;p24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4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4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4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4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4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4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4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4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4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4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4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4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25"/>
          <p:cNvGrpSpPr/>
          <p:nvPr/>
        </p:nvGrpSpPr>
        <p:grpSpPr>
          <a:xfrm flipH="1"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1296" name="Google Shape;1296;p25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1297" name="Google Shape;1297;p25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25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1304" name="Google Shape;1304;p25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5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5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25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1311" name="Google Shape;1311;p25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5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5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5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5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5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5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5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5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5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5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5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3" name="Google Shape;1333;p25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1334" name="Google Shape;1334;p25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5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5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5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5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5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oogle Shape;1357;p26"/>
          <p:cNvGrpSpPr/>
          <p:nvPr/>
        </p:nvGrpSpPr>
        <p:grpSpPr>
          <a:xfrm>
            <a:off x="-219720" y="-497104"/>
            <a:ext cx="9700914" cy="5935622"/>
            <a:chOff x="-219720" y="-497104"/>
            <a:chExt cx="9700914" cy="5935622"/>
          </a:xfrm>
        </p:grpSpPr>
        <p:grpSp>
          <p:nvGrpSpPr>
            <p:cNvPr id="1358" name="Google Shape;1358;p26"/>
            <p:cNvGrpSpPr/>
            <p:nvPr/>
          </p:nvGrpSpPr>
          <p:grpSpPr>
            <a:xfrm rot="-4465095">
              <a:off x="7855295" y="-313009"/>
              <a:ext cx="1128582" cy="1889505"/>
              <a:chOff x="3820625" y="2347300"/>
              <a:chExt cx="883825" cy="1479725"/>
            </a:xfrm>
          </p:grpSpPr>
          <p:sp>
            <p:nvSpPr>
              <p:cNvPr id="1359" name="Google Shape;1359;p26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6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6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5" name="Google Shape;1365;p26"/>
            <p:cNvGrpSpPr/>
            <p:nvPr/>
          </p:nvGrpSpPr>
          <p:grpSpPr>
            <a:xfrm flipH="1">
              <a:off x="6956837" y="3974946"/>
              <a:ext cx="2049317" cy="1463572"/>
              <a:chOff x="2523250" y="3135400"/>
              <a:chExt cx="1134350" cy="810125"/>
            </a:xfrm>
          </p:grpSpPr>
          <p:sp>
            <p:nvSpPr>
              <p:cNvPr id="1366" name="Google Shape;1366;p26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6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6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6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6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6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6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6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6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6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6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" name="Google Shape;1388;p26"/>
            <p:cNvGrpSpPr/>
            <p:nvPr/>
          </p:nvGrpSpPr>
          <p:grpSpPr>
            <a:xfrm flipH="1">
              <a:off x="175412" y="-497104"/>
              <a:ext cx="2049317" cy="1463572"/>
              <a:chOff x="2523250" y="3135400"/>
              <a:chExt cx="1134350" cy="810125"/>
            </a:xfrm>
          </p:grpSpPr>
          <p:sp>
            <p:nvSpPr>
              <p:cNvPr id="1389" name="Google Shape;1389;p26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6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6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6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6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6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6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6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6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6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6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6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6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6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6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6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6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6"/>
            <p:cNvGrpSpPr/>
            <p:nvPr/>
          </p:nvGrpSpPr>
          <p:grpSpPr>
            <a:xfrm rot="6334905">
              <a:off x="277595" y="3501241"/>
              <a:ext cx="1128582" cy="1889505"/>
              <a:chOff x="3787811" y="2356451"/>
              <a:chExt cx="883825" cy="1479725"/>
            </a:xfrm>
          </p:grpSpPr>
          <p:sp>
            <p:nvSpPr>
              <p:cNvPr id="1412" name="Google Shape;1412;p26"/>
              <p:cNvSpPr/>
              <p:nvPr/>
            </p:nvSpPr>
            <p:spPr>
              <a:xfrm>
                <a:off x="3787811" y="2356451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6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6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6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6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6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570064" y="2161650"/>
            <a:ext cx="60039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3752825" y="933875"/>
            <a:ext cx="16383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1722014" y="3259050"/>
            <a:ext cx="57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77" name="Google Shape;77;p3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6956837" y="-497104"/>
            <a:ext cx="2362443" cy="6137704"/>
            <a:chOff x="6956837" y="-497104"/>
            <a:chExt cx="2362443" cy="6137704"/>
          </a:xfrm>
        </p:grpSpPr>
        <p:grpSp>
          <p:nvGrpSpPr>
            <p:cNvPr id="139" name="Google Shape;139;p4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4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" name="Google Shape;169;p4"/>
          <p:cNvSpPr/>
          <p:nvPr/>
        </p:nvSpPr>
        <p:spPr>
          <a:xfrm>
            <a:off x="229425" y="162825"/>
            <a:ext cx="8685160" cy="48178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720000" y="1088350"/>
            <a:ext cx="77040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6"/>
          <p:cNvGrpSpPr/>
          <p:nvPr/>
        </p:nvGrpSpPr>
        <p:grpSpPr>
          <a:xfrm>
            <a:off x="-219720" y="-497104"/>
            <a:ext cx="9700914" cy="5935622"/>
            <a:chOff x="-219720" y="-497104"/>
            <a:chExt cx="9700914" cy="5935622"/>
          </a:xfrm>
        </p:grpSpPr>
        <p:grpSp>
          <p:nvGrpSpPr>
            <p:cNvPr id="212" name="Google Shape;212;p6"/>
            <p:cNvGrpSpPr/>
            <p:nvPr/>
          </p:nvGrpSpPr>
          <p:grpSpPr>
            <a:xfrm rot="-4465095">
              <a:off x="7855295" y="-313009"/>
              <a:ext cx="1128582" cy="1889505"/>
              <a:chOff x="3820625" y="2347300"/>
              <a:chExt cx="883825" cy="1479725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6"/>
            <p:cNvGrpSpPr/>
            <p:nvPr/>
          </p:nvGrpSpPr>
          <p:grpSpPr>
            <a:xfrm flipH="1">
              <a:off x="6956837" y="3974946"/>
              <a:ext cx="2049317" cy="1463572"/>
              <a:chOff x="2523250" y="3135400"/>
              <a:chExt cx="1134350" cy="810125"/>
            </a:xfrm>
          </p:grpSpPr>
          <p:sp>
            <p:nvSpPr>
              <p:cNvPr id="220" name="Google Shape;220;p6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6"/>
            <p:cNvGrpSpPr/>
            <p:nvPr/>
          </p:nvGrpSpPr>
          <p:grpSpPr>
            <a:xfrm flipH="1">
              <a:off x="175412" y="-497104"/>
              <a:ext cx="2049317" cy="1463572"/>
              <a:chOff x="2523250" y="3135400"/>
              <a:chExt cx="1134350" cy="810125"/>
            </a:xfrm>
          </p:grpSpPr>
          <p:sp>
            <p:nvSpPr>
              <p:cNvPr id="243" name="Google Shape;243;p6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6"/>
            <p:cNvGrpSpPr/>
            <p:nvPr/>
          </p:nvGrpSpPr>
          <p:grpSpPr>
            <a:xfrm rot="6334905">
              <a:off x="277595" y="3501241"/>
              <a:ext cx="1128582" cy="1889505"/>
              <a:chOff x="3787811" y="2356451"/>
              <a:chExt cx="883825" cy="1479725"/>
            </a:xfrm>
          </p:grpSpPr>
          <p:sp>
            <p:nvSpPr>
              <p:cNvPr id="266" name="Google Shape;266;p6"/>
              <p:cNvSpPr/>
              <p:nvPr/>
            </p:nvSpPr>
            <p:spPr>
              <a:xfrm>
                <a:off x="3787811" y="2356451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" name="Google Shape;272;p6"/>
          <p:cNvSpPr/>
          <p:nvPr/>
        </p:nvSpPr>
        <p:spPr>
          <a:xfrm>
            <a:off x="229425" y="162825"/>
            <a:ext cx="8685160" cy="48178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>
            <a:off x="-219720" y="-497104"/>
            <a:ext cx="9700914" cy="5935622"/>
            <a:chOff x="-219720" y="-497104"/>
            <a:chExt cx="9700914" cy="5935622"/>
          </a:xfrm>
        </p:grpSpPr>
        <p:grpSp>
          <p:nvGrpSpPr>
            <p:cNvPr id="342" name="Google Shape;342;p8"/>
            <p:cNvGrpSpPr/>
            <p:nvPr/>
          </p:nvGrpSpPr>
          <p:grpSpPr>
            <a:xfrm rot="-4465095">
              <a:off x="7855295" y="-313009"/>
              <a:ext cx="1128582" cy="1889505"/>
              <a:chOff x="3820625" y="2347300"/>
              <a:chExt cx="883825" cy="147972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8"/>
            <p:cNvGrpSpPr/>
            <p:nvPr/>
          </p:nvGrpSpPr>
          <p:grpSpPr>
            <a:xfrm flipH="1">
              <a:off x="6956837" y="3974946"/>
              <a:ext cx="2049317" cy="1463572"/>
              <a:chOff x="2523250" y="3135400"/>
              <a:chExt cx="1134350" cy="810125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8"/>
            <p:cNvGrpSpPr/>
            <p:nvPr/>
          </p:nvGrpSpPr>
          <p:grpSpPr>
            <a:xfrm flipH="1">
              <a:off x="175412" y="-497104"/>
              <a:ext cx="2049317" cy="1463572"/>
              <a:chOff x="2523250" y="3135400"/>
              <a:chExt cx="1134350" cy="810125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8"/>
            <p:cNvGrpSpPr/>
            <p:nvPr/>
          </p:nvGrpSpPr>
          <p:grpSpPr>
            <a:xfrm rot="6334905">
              <a:off x="277595" y="3501241"/>
              <a:ext cx="1128582" cy="1889505"/>
              <a:chOff x="3787811" y="2356451"/>
              <a:chExt cx="883825" cy="1479725"/>
            </a:xfrm>
          </p:grpSpPr>
          <p:sp>
            <p:nvSpPr>
              <p:cNvPr id="396" name="Google Shape;396;p8"/>
              <p:cNvSpPr/>
              <p:nvPr/>
            </p:nvSpPr>
            <p:spPr>
              <a:xfrm>
                <a:off x="3787811" y="2356451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>
            <a:spLocks noGrp="1"/>
          </p:cNvSpPr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9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406" name="Google Shape;406;p9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407" name="Google Shape;407;p9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9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414" name="Google Shape;414;p9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444" name="Google Shape;444;p9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1" name="Google Shape;471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72" name="Google Shape;472;p11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473" name="Google Shape;473;p11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474" name="Google Shape;474;p11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" name="Google Shape;480;p11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481" name="Google Shape;481;p11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11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11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511" name="Google Shape;511;p11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22"/>
          <p:cNvGrpSpPr/>
          <p:nvPr/>
        </p:nvGrpSpPr>
        <p:grpSpPr>
          <a:xfrm>
            <a:off x="-175277" y="-497104"/>
            <a:ext cx="9494557" cy="6137704"/>
            <a:chOff x="-175277" y="-497104"/>
            <a:chExt cx="9494557" cy="6137704"/>
          </a:xfrm>
        </p:grpSpPr>
        <p:grpSp>
          <p:nvGrpSpPr>
            <p:cNvPr id="1099" name="Google Shape;1099;p22"/>
            <p:cNvGrpSpPr/>
            <p:nvPr/>
          </p:nvGrpSpPr>
          <p:grpSpPr>
            <a:xfrm rot="2265392">
              <a:off x="7730316" y="3603319"/>
              <a:ext cx="1128621" cy="1889569"/>
              <a:chOff x="3820625" y="2347300"/>
              <a:chExt cx="883825" cy="1479725"/>
            </a:xfrm>
          </p:grpSpPr>
          <p:sp>
            <p:nvSpPr>
              <p:cNvPr id="1100" name="Google Shape;1100;p22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22"/>
            <p:cNvGrpSpPr/>
            <p:nvPr/>
          </p:nvGrpSpPr>
          <p:grpSpPr>
            <a:xfrm rot="-8534608">
              <a:off x="285066" y="-349381"/>
              <a:ext cx="1128621" cy="1889569"/>
              <a:chOff x="3820625" y="2347300"/>
              <a:chExt cx="883825" cy="1479725"/>
            </a:xfrm>
          </p:grpSpPr>
          <p:sp>
            <p:nvSpPr>
              <p:cNvPr id="1107" name="Google Shape;1107;p22"/>
              <p:cNvSpPr/>
              <p:nvPr/>
            </p:nvSpPr>
            <p:spPr>
              <a:xfrm>
                <a:off x="3820625" y="2347300"/>
                <a:ext cx="883825" cy="1479725"/>
              </a:xfrm>
              <a:custGeom>
                <a:avLst/>
                <a:gdLst/>
                <a:ahLst/>
                <a:cxnLst/>
                <a:rect l="l" t="t" r="r" b="b"/>
                <a:pathLst>
                  <a:path w="35353" h="59189" extrusionOk="0">
                    <a:moveTo>
                      <a:pt x="9453" y="1408"/>
                    </a:moveTo>
                    <a:cubicBezTo>
                      <a:pt x="9926" y="1408"/>
                      <a:pt x="10304" y="1691"/>
                      <a:pt x="10587" y="1881"/>
                    </a:cubicBezTo>
                    <a:cubicBezTo>
                      <a:pt x="12289" y="2826"/>
                      <a:pt x="13801" y="3960"/>
                      <a:pt x="15219" y="5378"/>
                    </a:cubicBezTo>
                    <a:cubicBezTo>
                      <a:pt x="15881" y="6134"/>
                      <a:pt x="16164" y="7079"/>
                      <a:pt x="16353" y="8119"/>
                    </a:cubicBezTo>
                    <a:cubicBezTo>
                      <a:pt x="16731" y="10010"/>
                      <a:pt x="17299" y="11900"/>
                      <a:pt x="18527" y="13507"/>
                    </a:cubicBezTo>
                    <a:cubicBezTo>
                      <a:pt x="19000" y="14074"/>
                      <a:pt x="19567" y="14641"/>
                      <a:pt x="19756" y="15398"/>
                    </a:cubicBezTo>
                    <a:cubicBezTo>
                      <a:pt x="19851" y="15776"/>
                      <a:pt x="20040" y="16154"/>
                      <a:pt x="19945" y="16721"/>
                    </a:cubicBezTo>
                    <a:cubicBezTo>
                      <a:pt x="18149" y="14831"/>
                      <a:pt x="16826" y="12751"/>
                      <a:pt x="15597" y="10671"/>
                    </a:cubicBezTo>
                    <a:cubicBezTo>
                      <a:pt x="15124" y="9821"/>
                      <a:pt x="14557" y="8970"/>
                      <a:pt x="14085" y="8119"/>
                    </a:cubicBezTo>
                    <a:cubicBezTo>
                      <a:pt x="13968" y="8002"/>
                      <a:pt x="13851" y="7922"/>
                      <a:pt x="13712" y="7922"/>
                    </a:cubicBezTo>
                    <a:cubicBezTo>
                      <a:pt x="13626" y="7922"/>
                      <a:pt x="13531" y="7952"/>
                      <a:pt x="13423" y="8025"/>
                    </a:cubicBezTo>
                    <a:cubicBezTo>
                      <a:pt x="13234" y="8214"/>
                      <a:pt x="13328" y="8403"/>
                      <a:pt x="13423" y="8592"/>
                    </a:cubicBezTo>
                    <a:cubicBezTo>
                      <a:pt x="14652" y="10671"/>
                      <a:pt x="15786" y="12940"/>
                      <a:pt x="17204" y="14925"/>
                    </a:cubicBezTo>
                    <a:cubicBezTo>
                      <a:pt x="17488" y="15303"/>
                      <a:pt x="17866" y="15492"/>
                      <a:pt x="18055" y="16059"/>
                    </a:cubicBezTo>
                    <a:cubicBezTo>
                      <a:pt x="16826" y="15209"/>
                      <a:pt x="15881" y="14452"/>
                      <a:pt x="15219" y="13129"/>
                    </a:cubicBezTo>
                    <a:cubicBezTo>
                      <a:pt x="14368" y="11522"/>
                      <a:pt x="13707" y="9915"/>
                      <a:pt x="12856" y="8403"/>
                    </a:cubicBezTo>
                    <a:cubicBezTo>
                      <a:pt x="12100" y="6985"/>
                      <a:pt x="11532" y="5567"/>
                      <a:pt x="10965" y="4149"/>
                    </a:cubicBezTo>
                    <a:cubicBezTo>
                      <a:pt x="10493" y="3204"/>
                      <a:pt x="10020" y="2353"/>
                      <a:pt x="9453" y="1408"/>
                    </a:cubicBezTo>
                    <a:close/>
                    <a:moveTo>
                      <a:pt x="11076" y="15392"/>
                    </a:moveTo>
                    <a:cubicBezTo>
                      <a:pt x="14041" y="15392"/>
                      <a:pt x="16757" y="16399"/>
                      <a:pt x="19473" y="17666"/>
                    </a:cubicBezTo>
                    <a:cubicBezTo>
                      <a:pt x="19567" y="17666"/>
                      <a:pt x="19756" y="17666"/>
                      <a:pt x="19756" y="17855"/>
                    </a:cubicBezTo>
                    <a:lnTo>
                      <a:pt x="19473" y="17855"/>
                    </a:lnTo>
                    <a:cubicBezTo>
                      <a:pt x="17677" y="17477"/>
                      <a:pt x="15881" y="17005"/>
                      <a:pt x="14085" y="16721"/>
                    </a:cubicBezTo>
                    <a:cubicBezTo>
                      <a:pt x="14022" y="16721"/>
                      <a:pt x="13948" y="16711"/>
                      <a:pt x="13875" y="16711"/>
                    </a:cubicBezTo>
                    <a:cubicBezTo>
                      <a:pt x="13728" y="16711"/>
                      <a:pt x="13581" y="16753"/>
                      <a:pt x="13517" y="17005"/>
                    </a:cubicBezTo>
                    <a:cubicBezTo>
                      <a:pt x="13517" y="17288"/>
                      <a:pt x="13801" y="17288"/>
                      <a:pt x="13990" y="17383"/>
                    </a:cubicBezTo>
                    <a:cubicBezTo>
                      <a:pt x="16070" y="17761"/>
                      <a:pt x="18149" y="18233"/>
                      <a:pt x="20229" y="18612"/>
                    </a:cubicBezTo>
                    <a:cubicBezTo>
                      <a:pt x="19759" y="18821"/>
                      <a:pt x="19288" y="18885"/>
                      <a:pt x="18818" y="18885"/>
                    </a:cubicBezTo>
                    <a:cubicBezTo>
                      <a:pt x="18438" y="18885"/>
                      <a:pt x="18057" y="18843"/>
                      <a:pt x="17677" y="18801"/>
                    </a:cubicBezTo>
                    <a:cubicBezTo>
                      <a:pt x="16920" y="18801"/>
                      <a:pt x="16164" y="18517"/>
                      <a:pt x="15408" y="18233"/>
                    </a:cubicBezTo>
                    <a:cubicBezTo>
                      <a:pt x="14708" y="18000"/>
                      <a:pt x="13944" y="17831"/>
                      <a:pt x="13116" y="17831"/>
                    </a:cubicBezTo>
                    <a:cubicBezTo>
                      <a:pt x="12938" y="17831"/>
                      <a:pt x="12756" y="17839"/>
                      <a:pt x="12572" y="17855"/>
                    </a:cubicBezTo>
                    <a:cubicBezTo>
                      <a:pt x="12157" y="17911"/>
                      <a:pt x="11742" y="17934"/>
                      <a:pt x="11326" y="17934"/>
                    </a:cubicBezTo>
                    <a:cubicBezTo>
                      <a:pt x="10324" y="17934"/>
                      <a:pt x="9321" y="17800"/>
                      <a:pt x="8319" y="17666"/>
                    </a:cubicBezTo>
                    <a:cubicBezTo>
                      <a:pt x="6145" y="17383"/>
                      <a:pt x="3970" y="17383"/>
                      <a:pt x="1796" y="17383"/>
                    </a:cubicBezTo>
                    <a:cubicBezTo>
                      <a:pt x="2742" y="16626"/>
                      <a:pt x="7657" y="15587"/>
                      <a:pt x="10682" y="15398"/>
                    </a:cubicBezTo>
                    <a:cubicBezTo>
                      <a:pt x="10814" y="15394"/>
                      <a:pt x="10945" y="15392"/>
                      <a:pt x="11076" y="15392"/>
                    </a:cubicBezTo>
                    <a:close/>
                    <a:moveTo>
                      <a:pt x="21080" y="1881"/>
                    </a:moveTo>
                    <a:lnTo>
                      <a:pt x="21080" y="1881"/>
                    </a:lnTo>
                    <a:cubicBezTo>
                      <a:pt x="22497" y="2731"/>
                      <a:pt x="23348" y="4055"/>
                      <a:pt x="24010" y="5378"/>
                    </a:cubicBezTo>
                    <a:cubicBezTo>
                      <a:pt x="25239" y="7836"/>
                      <a:pt x="25995" y="10482"/>
                      <a:pt x="26373" y="13129"/>
                    </a:cubicBezTo>
                    <a:cubicBezTo>
                      <a:pt x="26562" y="15114"/>
                      <a:pt x="26278" y="17005"/>
                      <a:pt x="25900" y="18990"/>
                    </a:cubicBezTo>
                    <a:cubicBezTo>
                      <a:pt x="25522" y="17855"/>
                      <a:pt x="25144" y="16721"/>
                      <a:pt x="24955" y="15587"/>
                    </a:cubicBezTo>
                    <a:cubicBezTo>
                      <a:pt x="24671" y="14263"/>
                      <a:pt x="24482" y="12940"/>
                      <a:pt x="24293" y="11617"/>
                    </a:cubicBezTo>
                    <a:cubicBezTo>
                      <a:pt x="24199" y="11522"/>
                      <a:pt x="24293" y="11333"/>
                      <a:pt x="24199" y="11239"/>
                    </a:cubicBezTo>
                    <a:cubicBezTo>
                      <a:pt x="24199" y="10955"/>
                      <a:pt x="24010" y="10766"/>
                      <a:pt x="23726" y="10766"/>
                    </a:cubicBezTo>
                    <a:cubicBezTo>
                      <a:pt x="23348" y="10860"/>
                      <a:pt x="23348" y="11144"/>
                      <a:pt x="23443" y="11428"/>
                    </a:cubicBezTo>
                    <a:cubicBezTo>
                      <a:pt x="23632" y="13035"/>
                      <a:pt x="23821" y="14641"/>
                      <a:pt x="24199" y="16248"/>
                    </a:cubicBezTo>
                    <a:cubicBezTo>
                      <a:pt x="24388" y="17005"/>
                      <a:pt x="24577" y="17855"/>
                      <a:pt x="24861" y="18706"/>
                    </a:cubicBezTo>
                    <a:cubicBezTo>
                      <a:pt x="24010" y="18044"/>
                      <a:pt x="23537" y="17194"/>
                      <a:pt x="23537" y="16248"/>
                    </a:cubicBezTo>
                    <a:cubicBezTo>
                      <a:pt x="23443" y="14169"/>
                      <a:pt x="22686" y="12278"/>
                      <a:pt x="22025" y="10293"/>
                    </a:cubicBezTo>
                    <a:cubicBezTo>
                      <a:pt x="21552" y="8875"/>
                      <a:pt x="21741" y="7363"/>
                      <a:pt x="21552" y="5945"/>
                    </a:cubicBezTo>
                    <a:cubicBezTo>
                      <a:pt x="21363" y="4622"/>
                      <a:pt x="21269" y="3298"/>
                      <a:pt x="21080" y="1881"/>
                    </a:cubicBezTo>
                    <a:close/>
                    <a:moveTo>
                      <a:pt x="17960" y="22014"/>
                    </a:moveTo>
                    <a:cubicBezTo>
                      <a:pt x="19851" y="22014"/>
                      <a:pt x="21647" y="22109"/>
                      <a:pt x="23443" y="22487"/>
                    </a:cubicBezTo>
                    <a:cubicBezTo>
                      <a:pt x="21552" y="22865"/>
                      <a:pt x="19756" y="23149"/>
                      <a:pt x="17771" y="23243"/>
                    </a:cubicBezTo>
                    <a:cubicBezTo>
                      <a:pt x="17109" y="23243"/>
                      <a:pt x="16353" y="23338"/>
                      <a:pt x="15597" y="23338"/>
                    </a:cubicBezTo>
                    <a:cubicBezTo>
                      <a:pt x="15313" y="23432"/>
                      <a:pt x="15030" y="23527"/>
                      <a:pt x="15030" y="23810"/>
                    </a:cubicBezTo>
                    <a:cubicBezTo>
                      <a:pt x="15030" y="24189"/>
                      <a:pt x="15408" y="24189"/>
                      <a:pt x="15692" y="24189"/>
                    </a:cubicBezTo>
                    <a:cubicBezTo>
                      <a:pt x="18811" y="23999"/>
                      <a:pt x="21930" y="23621"/>
                      <a:pt x="24955" y="23149"/>
                    </a:cubicBezTo>
                    <a:lnTo>
                      <a:pt x="25333" y="23149"/>
                    </a:lnTo>
                    <a:cubicBezTo>
                      <a:pt x="23443" y="24283"/>
                      <a:pt x="21741" y="25228"/>
                      <a:pt x="19567" y="25228"/>
                    </a:cubicBezTo>
                    <a:cubicBezTo>
                      <a:pt x="17393" y="25323"/>
                      <a:pt x="15124" y="25323"/>
                      <a:pt x="12856" y="25512"/>
                    </a:cubicBezTo>
                    <a:cubicBezTo>
                      <a:pt x="12746" y="25528"/>
                      <a:pt x="12635" y="25536"/>
                      <a:pt x="12525" y="25536"/>
                    </a:cubicBezTo>
                    <a:cubicBezTo>
                      <a:pt x="11976" y="25536"/>
                      <a:pt x="11438" y="25339"/>
                      <a:pt x="10965" y="24945"/>
                    </a:cubicBezTo>
                    <a:cubicBezTo>
                      <a:pt x="10265" y="24478"/>
                      <a:pt x="9565" y="24139"/>
                      <a:pt x="8707" y="24139"/>
                    </a:cubicBezTo>
                    <a:cubicBezTo>
                      <a:pt x="8522" y="24139"/>
                      <a:pt x="8330" y="24155"/>
                      <a:pt x="8130" y="24189"/>
                    </a:cubicBezTo>
                    <a:cubicBezTo>
                      <a:pt x="8028" y="24214"/>
                      <a:pt x="7920" y="24226"/>
                      <a:pt x="7809" y="24226"/>
                    </a:cubicBezTo>
                    <a:cubicBezTo>
                      <a:pt x="7505" y="24226"/>
                      <a:pt x="7178" y="24138"/>
                      <a:pt x="6901" y="23999"/>
                    </a:cubicBezTo>
                    <a:cubicBezTo>
                      <a:pt x="6901" y="23999"/>
                      <a:pt x="6806" y="23905"/>
                      <a:pt x="6712" y="23905"/>
                    </a:cubicBezTo>
                    <a:cubicBezTo>
                      <a:pt x="6779" y="23838"/>
                      <a:pt x="6845" y="23771"/>
                      <a:pt x="6912" y="23771"/>
                    </a:cubicBezTo>
                    <a:cubicBezTo>
                      <a:pt x="6940" y="23771"/>
                      <a:pt x="6968" y="23783"/>
                      <a:pt x="6995" y="23810"/>
                    </a:cubicBezTo>
                    <a:cubicBezTo>
                      <a:pt x="10493" y="22487"/>
                      <a:pt x="14179" y="22014"/>
                      <a:pt x="17960" y="22014"/>
                    </a:cubicBezTo>
                    <a:close/>
                    <a:moveTo>
                      <a:pt x="22403" y="28726"/>
                    </a:moveTo>
                    <a:lnTo>
                      <a:pt x="22403" y="28726"/>
                    </a:lnTo>
                    <a:cubicBezTo>
                      <a:pt x="23821" y="29387"/>
                      <a:pt x="25050" y="30333"/>
                      <a:pt x="26278" y="31278"/>
                    </a:cubicBezTo>
                    <a:cubicBezTo>
                      <a:pt x="27885" y="32507"/>
                      <a:pt x="29492" y="33830"/>
                      <a:pt x="30816" y="35437"/>
                    </a:cubicBezTo>
                    <a:cubicBezTo>
                      <a:pt x="31666" y="36382"/>
                      <a:pt x="32328" y="37422"/>
                      <a:pt x="32990" y="38556"/>
                    </a:cubicBezTo>
                    <a:cubicBezTo>
                      <a:pt x="33651" y="39691"/>
                      <a:pt x="34219" y="40920"/>
                      <a:pt x="34597" y="42243"/>
                    </a:cubicBezTo>
                    <a:cubicBezTo>
                      <a:pt x="34786" y="42905"/>
                      <a:pt x="34786" y="43566"/>
                      <a:pt x="34786" y="44417"/>
                    </a:cubicBezTo>
                    <a:cubicBezTo>
                      <a:pt x="34313" y="43850"/>
                      <a:pt x="34124" y="43377"/>
                      <a:pt x="34029" y="42810"/>
                    </a:cubicBezTo>
                    <a:cubicBezTo>
                      <a:pt x="33746" y="41676"/>
                      <a:pt x="33462" y="40636"/>
                      <a:pt x="32706" y="39691"/>
                    </a:cubicBezTo>
                    <a:cubicBezTo>
                      <a:pt x="31666" y="38556"/>
                      <a:pt x="30438" y="37706"/>
                      <a:pt x="29209" y="36760"/>
                    </a:cubicBezTo>
                    <a:cubicBezTo>
                      <a:pt x="27885" y="35815"/>
                      <a:pt x="26373" y="34964"/>
                      <a:pt x="25050" y="33736"/>
                    </a:cubicBezTo>
                    <a:cubicBezTo>
                      <a:pt x="24577" y="33263"/>
                      <a:pt x="24293" y="32601"/>
                      <a:pt x="24010" y="32034"/>
                    </a:cubicBezTo>
                    <a:cubicBezTo>
                      <a:pt x="23632" y="31089"/>
                      <a:pt x="23159" y="30238"/>
                      <a:pt x="22686" y="29387"/>
                    </a:cubicBezTo>
                    <a:cubicBezTo>
                      <a:pt x="22592" y="29198"/>
                      <a:pt x="22403" y="29009"/>
                      <a:pt x="22403" y="28726"/>
                    </a:cubicBezTo>
                    <a:close/>
                    <a:moveTo>
                      <a:pt x="23821" y="39407"/>
                    </a:moveTo>
                    <a:cubicBezTo>
                      <a:pt x="26184" y="39974"/>
                      <a:pt x="28358" y="40730"/>
                      <a:pt x="30438" y="41959"/>
                    </a:cubicBezTo>
                    <a:cubicBezTo>
                      <a:pt x="31288" y="42432"/>
                      <a:pt x="32044" y="43188"/>
                      <a:pt x="32612" y="44039"/>
                    </a:cubicBezTo>
                    <a:cubicBezTo>
                      <a:pt x="32801" y="44417"/>
                      <a:pt x="33273" y="44606"/>
                      <a:pt x="33462" y="45173"/>
                    </a:cubicBezTo>
                    <a:cubicBezTo>
                      <a:pt x="32044" y="44417"/>
                      <a:pt x="30816" y="43472"/>
                      <a:pt x="29587" y="42621"/>
                    </a:cubicBezTo>
                    <a:cubicBezTo>
                      <a:pt x="29398" y="42526"/>
                      <a:pt x="29303" y="42432"/>
                      <a:pt x="29114" y="42337"/>
                    </a:cubicBezTo>
                    <a:cubicBezTo>
                      <a:pt x="28985" y="42273"/>
                      <a:pt x="28856" y="42120"/>
                      <a:pt x="28727" y="42120"/>
                    </a:cubicBezTo>
                    <a:cubicBezTo>
                      <a:pt x="28667" y="42120"/>
                      <a:pt x="28607" y="42153"/>
                      <a:pt x="28547" y="42243"/>
                    </a:cubicBezTo>
                    <a:cubicBezTo>
                      <a:pt x="28358" y="42526"/>
                      <a:pt x="28642" y="42715"/>
                      <a:pt x="28831" y="42810"/>
                    </a:cubicBezTo>
                    <a:cubicBezTo>
                      <a:pt x="29870" y="43566"/>
                      <a:pt x="31005" y="44417"/>
                      <a:pt x="32139" y="45173"/>
                    </a:cubicBezTo>
                    <a:cubicBezTo>
                      <a:pt x="32328" y="45268"/>
                      <a:pt x="32517" y="45362"/>
                      <a:pt x="32706" y="45551"/>
                    </a:cubicBezTo>
                    <a:cubicBezTo>
                      <a:pt x="32734" y="45524"/>
                      <a:pt x="32761" y="45512"/>
                      <a:pt x="32787" y="45512"/>
                    </a:cubicBezTo>
                    <a:cubicBezTo>
                      <a:pt x="32848" y="45512"/>
                      <a:pt x="32895" y="45579"/>
                      <a:pt x="32895" y="45646"/>
                    </a:cubicBezTo>
                    <a:cubicBezTo>
                      <a:pt x="32895" y="45693"/>
                      <a:pt x="32872" y="45717"/>
                      <a:pt x="32836" y="45717"/>
                    </a:cubicBezTo>
                    <a:cubicBezTo>
                      <a:pt x="32801" y="45717"/>
                      <a:pt x="32753" y="45693"/>
                      <a:pt x="32706" y="45646"/>
                    </a:cubicBezTo>
                    <a:cubicBezTo>
                      <a:pt x="31477" y="45551"/>
                      <a:pt x="30721" y="44890"/>
                      <a:pt x="29776" y="44228"/>
                    </a:cubicBezTo>
                    <a:cubicBezTo>
                      <a:pt x="27980" y="42715"/>
                      <a:pt x="25995" y="41203"/>
                      <a:pt x="24104" y="39785"/>
                    </a:cubicBezTo>
                    <a:cubicBezTo>
                      <a:pt x="23915" y="39691"/>
                      <a:pt x="23821" y="39691"/>
                      <a:pt x="23821" y="39502"/>
                    </a:cubicBezTo>
                    <a:lnTo>
                      <a:pt x="23821" y="39407"/>
                    </a:lnTo>
                    <a:close/>
                    <a:moveTo>
                      <a:pt x="26467" y="50561"/>
                    </a:moveTo>
                    <a:cubicBezTo>
                      <a:pt x="28547" y="51884"/>
                      <a:pt x="30248" y="53491"/>
                      <a:pt x="31572" y="55476"/>
                    </a:cubicBezTo>
                    <a:cubicBezTo>
                      <a:pt x="31194" y="55098"/>
                      <a:pt x="30910" y="54815"/>
                      <a:pt x="30532" y="54437"/>
                    </a:cubicBezTo>
                    <a:cubicBezTo>
                      <a:pt x="30398" y="54303"/>
                      <a:pt x="30265" y="54169"/>
                      <a:pt x="30098" y="54169"/>
                    </a:cubicBezTo>
                    <a:cubicBezTo>
                      <a:pt x="30028" y="54169"/>
                      <a:pt x="29953" y="54192"/>
                      <a:pt x="29870" y="54248"/>
                    </a:cubicBezTo>
                    <a:cubicBezTo>
                      <a:pt x="29587" y="54531"/>
                      <a:pt x="29965" y="54720"/>
                      <a:pt x="30059" y="54909"/>
                    </a:cubicBezTo>
                    <a:cubicBezTo>
                      <a:pt x="30059" y="55004"/>
                      <a:pt x="30154" y="55004"/>
                      <a:pt x="30248" y="55193"/>
                    </a:cubicBezTo>
                    <a:cubicBezTo>
                      <a:pt x="28263" y="54153"/>
                      <a:pt x="27602" y="52357"/>
                      <a:pt x="26467" y="50561"/>
                    </a:cubicBezTo>
                    <a:close/>
                    <a:moveTo>
                      <a:pt x="8759" y="0"/>
                    </a:moveTo>
                    <a:cubicBezTo>
                      <a:pt x="8622" y="0"/>
                      <a:pt x="8498" y="51"/>
                      <a:pt x="8413" y="179"/>
                    </a:cubicBezTo>
                    <a:cubicBezTo>
                      <a:pt x="8130" y="557"/>
                      <a:pt x="8319" y="841"/>
                      <a:pt x="8508" y="1124"/>
                    </a:cubicBezTo>
                    <a:cubicBezTo>
                      <a:pt x="9075" y="2070"/>
                      <a:pt x="9642" y="3109"/>
                      <a:pt x="10115" y="4149"/>
                    </a:cubicBezTo>
                    <a:cubicBezTo>
                      <a:pt x="10682" y="5378"/>
                      <a:pt x="11249" y="6607"/>
                      <a:pt x="11816" y="7836"/>
                    </a:cubicBezTo>
                    <a:cubicBezTo>
                      <a:pt x="12383" y="9064"/>
                      <a:pt x="12950" y="10199"/>
                      <a:pt x="13517" y="11333"/>
                    </a:cubicBezTo>
                    <a:cubicBezTo>
                      <a:pt x="14085" y="12373"/>
                      <a:pt x="14463" y="13413"/>
                      <a:pt x="15124" y="14358"/>
                    </a:cubicBezTo>
                    <a:cubicBezTo>
                      <a:pt x="15313" y="14641"/>
                      <a:pt x="15786" y="14831"/>
                      <a:pt x="15881" y="15303"/>
                    </a:cubicBezTo>
                    <a:cubicBezTo>
                      <a:pt x="15825" y="15331"/>
                      <a:pt x="15770" y="15342"/>
                      <a:pt x="15717" y="15342"/>
                    </a:cubicBezTo>
                    <a:cubicBezTo>
                      <a:pt x="15589" y="15342"/>
                      <a:pt x="15475" y="15275"/>
                      <a:pt x="15408" y="15209"/>
                    </a:cubicBezTo>
                    <a:cubicBezTo>
                      <a:pt x="14179" y="15020"/>
                      <a:pt x="13045" y="14736"/>
                      <a:pt x="11816" y="14736"/>
                    </a:cubicBezTo>
                    <a:cubicBezTo>
                      <a:pt x="11562" y="14726"/>
                      <a:pt x="11310" y="14722"/>
                      <a:pt x="11058" y="14722"/>
                    </a:cubicBezTo>
                    <a:cubicBezTo>
                      <a:pt x="8871" y="14722"/>
                      <a:pt x="6751" y="15078"/>
                      <a:pt x="4632" y="15587"/>
                    </a:cubicBezTo>
                    <a:cubicBezTo>
                      <a:pt x="3214" y="15965"/>
                      <a:pt x="1891" y="16437"/>
                      <a:pt x="662" y="17099"/>
                    </a:cubicBezTo>
                    <a:cubicBezTo>
                      <a:pt x="284" y="17288"/>
                      <a:pt x="0" y="17477"/>
                      <a:pt x="95" y="17950"/>
                    </a:cubicBezTo>
                    <a:cubicBezTo>
                      <a:pt x="221" y="18202"/>
                      <a:pt x="431" y="18244"/>
                      <a:pt x="641" y="18244"/>
                    </a:cubicBezTo>
                    <a:cubicBezTo>
                      <a:pt x="746" y="18244"/>
                      <a:pt x="851" y="18233"/>
                      <a:pt x="946" y="18233"/>
                    </a:cubicBezTo>
                    <a:cubicBezTo>
                      <a:pt x="2836" y="18233"/>
                      <a:pt x="4821" y="18233"/>
                      <a:pt x="6712" y="18328"/>
                    </a:cubicBezTo>
                    <a:cubicBezTo>
                      <a:pt x="8398" y="18468"/>
                      <a:pt x="10085" y="18713"/>
                      <a:pt x="11771" y="18713"/>
                    </a:cubicBezTo>
                    <a:cubicBezTo>
                      <a:pt x="12353" y="18713"/>
                      <a:pt x="12935" y="18684"/>
                      <a:pt x="13517" y="18612"/>
                    </a:cubicBezTo>
                    <a:cubicBezTo>
                      <a:pt x="13896" y="18612"/>
                      <a:pt x="14274" y="18612"/>
                      <a:pt x="14557" y="18801"/>
                    </a:cubicBezTo>
                    <a:cubicBezTo>
                      <a:pt x="15883" y="19283"/>
                      <a:pt x="17247" y="19573"/>
                      <a:pt x="18625" y="19573"/>
                    </a:cubicBezTo>
                    <a:cubicBezTo>
                      <a:pt x="19409" y="19573"/>
                      <a:pt x="20197" y="19479"/>
                      <a:pt x="20985" y="19273"/>
                    </a:cubicBezTo>
                    <a:cubicBezTo>
                      <a:pt x="21198" y="19226"/>
                      <a:pt x="21404" y="19202"/>
                      <a:pt x="21605" y="19202"/>
                    </a:cubicBezTo>
                    <a:cubicBezTo>
                      <a:pt x="22208" y="19202"/>
                      <a:pt x="22757" y="19415"/>
                      <a:pt x="23254" y="19840"/>
                    </a:cubicBezTo>
                    <a:cubicBezTo>
                      <a:pt x="24010" y="20502"/>
                      <a:pt x="24766" y="21069"/>
                      <a:pt x="25522" y="21825"/>
                    </a:cubicBezTo>
                    <a:lnTo>
                      <a:pt x="24671" y="21825"/>
                    </a:lnTo>
                    <a:cubicBezTo>
                      <a:pt x="23065" y="21731"/>
                      <a:pt x="21458" y="21353"/>
                      <a:pt x="19756" y="21353"/>
                    </a:cubicBezTo>
                    <a:cubicBezTo>
                      <a:pt x="19116" y="21335"/>
                      <a:pt x="18476" y="21324"/>
                      <a:pt x="17837" y="21324"/>
                    </a:cubicBezTo>
                    <a:cubicBezTo>
                      <a:pt x="14982" y="21324"/>
                      <a:pt x="12139" y="21543"/>
                      <a:pt x="9358" y="22393"/>
                    </a:cubicBezTo>
                    <a:cubicBezTo>
                      <a:pt x="8319" y="22676"/>
                      <a:pt x="7279" y="22960"/>
                      <a:pt x="6239" y="23338"/>
                    </a:cubicBezTo>
                    <a:cubicBezTo>
                      <a:pt x="5955" y="23432"/>
                      <a:pt x="5766" y="23527"/>
                      <a:pt x="5672" y="23905"/>
                    </a:cubicBezTo>
                    <a:cubicBezTo>
                      <a:pt x="5672" y="24189"/>
                      <a:pt x="5955" y="24283"/>
                      <a:pt x="6239" y="24378"/>
                    </a:cubicBezTo>
                    <a:cubicBezTo>
                      <a:pt x="6800" y="24728"/>
                      <a:pt x="7361" y="24923"/>
                      <a:pt x="7960" y="24923"/>
                    </a:cubicBezTo>
                    <a:cubicBezTo>
                      <a:pt x="8169" y="24923"/>
                      <a:pt x="8382" y="24899"/>
                      <a:pt x="8602" y="24850"/>
                    </a:cubicBezTo>
                    <a:cubicBezTo>
                      <a:pt x="8699" y="24834"/>
                      <a:pt x="8797" y="24826"/>
                      <a:pt x="8894" y="24826"/>
                    </a:cubicBezTo>
                    <a:cubicBezTo>
                      <a:pt x="9361" y="24826"/>
                      <a:pt x="9818" y="25010"/>
                      <a:pt x="10209" y="25323"/>
                    </a:cubicBezTo>
                    <a:cubicBezTo>
                      <a:pt x="11038" y="25986"/>
                      <a:pt x="12012" y="26286"/>
                      <a:pt x="13004" y="26286"/>
                    </a:cubicBezTo>
                    <a:cubicBezTo>
                      <a:pt x="13144" y="26286"/>
                      <a:pt x="13283" y="26280"/>
                      <a:pt x="13423" y="26268"/>
                    </a:cubicBezTo>
                    <a:cubicBezTo>
                      <a:pt x="15219" y="26079"/>
                      <a:pt x="17109" y="25984"/>
                      <a:pt x="18905" y="25984"/>
                    </a:cubicBezTo>
                    <a:cubicBezTo>
                      <a:pt x="20323" y="25984"/>
                      <a:pt x="21836" y="25795"/>
                      <a:pt x="23159" y="25228"/>
                    </a:cubicBezTo>
                    <a:cubicBezTo>
                      <a:pt x="24293" y="24661"/>
                      <a:pt x="25333" y="23999"/>
                      <a:pt x="26373" y="23243"/>
                    </a:cubicBezTo>
                    <a:cubicBezTo>
                      <a:pt x="26488" y="23186"/>
                      <a:pt x="26568" y="23093"/>
                      <a:pt x="26676" y="23093"/>
                    </a:cubicBezTo>
                    <a:cubicBezTo>
                      <a:pt x="26747" y="23093"/>
                      <a:pt x="26829" y="23132"/>
                      <a:pt x="26940" y="23243"/>
                    </a:cubicBezTo>
                    <a:cubicBezTo>
                      <a:pt x="28452" y="24945"/>
                      <a:pt x="29681" y="26741"/>
                      <a:pt x="30816" y="28726"/>
                    </a:cubicBezTo>
                    <a:cubicBezTo>
                      <a:pt x="32044" y="31089"/>
                      <a:pt x="32990" y="33452"/>
                      <a:pt x="33651" y="36004"/>
                    </a:cubicBezTo>
                    <a:cubicBezTo>
                      <a:pt x="34029" y="37138"/>
                      <a:pt x="34219" y="38367"/>
                      <a:pt x="34408" y="39596"/>
                    </a:cubicBezTo>
                    <a:cubicBezTo>
                      <a:pt x="34219" y="39313"/>
                      <a:pt x="34029" y="39029"/>
                      <a:pt x="33935" y="38840"/>
                    </a:cubicBezTo>
                    <a:cubicBezTo>
                      <a:pt x="33084" y="37044"/>
                      <a:pt x="32044" y="35626"/>
                      <a:pt x="30721" y="34208"/>
                    </a:cubicBezTo>
                    <a:cubicBezTo>
                      <a:pt x="29209" y="32696"/>
                      <a:pt x="27602" y="31372"/>
                      <a:pt x="25900" y="30144"/>
                    </a:cubicBezTo>
                    <a:cubicBezTo>
                      <a:pt x="24766" y="29293"/>
                      <a:pt x="23632" y="28537"/>
                      <a:pt x="22308" y="27970"/>
                    </a:cubicBezTo>
                    <a:cubicBezTo>
                      <a:pt x="22153" y="27866"/>
                      <a:pt x="21997" y="27791"/>
                      <a:pt x="21842" y="27791"/>
                    </a:cubicBezTo>
                    <a:cubicBezTo>
                      <a:pt x="21714" y="27791"/>
                      <a:pt x="21586" y="27842"/>
                      <a:pt x="21458" y="27970"/>
                    </a:cubicBezTo>
                    <a:cubicBezTo>
                      <a:pt x="21269" y="28159"/>
                      <a:pt x="21363" y="28442"/>
                      <a:pt x="21552" y="28631"/>
                    </a:cubicBezTo>
                    <a:cubicBezTo>
                      <a:pt x="22119" y="29955"/>
                      <a:pt x="22970" y="31089"/>
                      <a:pt x="23443" y="32507"/>
                    </a:cubicBezTo>
                    <a:cubicBezTo>
                      <a:pt x="23821" y="33263"/>
                      <a:pt x="24199" y="33925"/>
                      <a:pt x="24861" y="34492"/>
                    </a:cubicBezTo>
                    <a:cubicBezTo>
                      <a:pt x="26089" y="35721"/>
                      <a:pt x="27696" y="36571"/>
                      <a:pt x="29114" y="37706"/>
                    </a:cubicBezTo>
                    <a:cubicBezTo>
                      <a:pt x="30248" y="38556"/>
                      <a:pt x="31477" y="39407"/>
                      <a:pt x="32328" y="40541"/>
                    </a:cubicBezTo>
                    <a:cubicBezTo>
                      <a:pt x="33084" y="41581"/>
                      <a:pt x="33179" y="42905"/>
                      <a:pt x="33651" y="44039"/>
                    </a:cubicBezTo>
                    <a:cubicBezTo>
                      <a:pt x="33368" y="44039"/>
                      <a:pt x="33273" y="43850"/>
                      <a:pt x="33179" y="43661"/>
                    </a:cubicBezTo>
                    <a:cubicBezTo>
                      <a:pt x="32328" y="42337"/>
                      <a:pt x="31099" y="41392"/>
                      <a:pt x="29681" y="40730"/>
                    </a:cubicBezTo>
                    <a:cubicBezTo>
                      <a:pt x="27413" y="39691"/>
                      <a:pt x="24955" y="39029"/>
                      <a:pt x="22592" y="38462"/>
                    </a:cubicBezTo>
                    <a:cubicBezTo>
                      <a:pt x="22437" y="38410"/>
                      <a:pt x="22253" y="38330"/>
                      <a:pt x="22088" y="38330"/>
                    </a:cubicBezTo>
                    <a:cubicBezTo>
                      <a:pt x="21951" y="38330"/>
                      <a:pt x="21827" y="38385"/>
                      <a:pt x="21741" y="38556"/>
                    </a:cubicBezTo>
                    <a:cubicBezTo>
                      <a:pt x="21552" y="38934"/>
                      <a:pt x="21836" y="39124"/>
                      <a:pt x="22119" y="39407"/>
                    </a:cubicBezTo>
                    <a:cubicBezTo>
                      <a:pt x="24766" y="41298"/>
                      <a:pt x="27413" y="43188"/>
                      <a:pt x="29965" y="45268"/>
                    </a:cubicBezTo>
                    <a:cubicBezTo>
                      <a:pt x="31054" y="46211"/>
                      <a:pt x="32254" y="46598"/>
                      <a:pt x="33566" y="46598"/>
                    </a:cubicBezTo>
                    <a:cubicBezTo>
                      <a:pt x="33962" y="46598"/>
                      <a:pt x="34369" y="46562"/>
                      <a:pt x="34786" y="46496"/>
                    </a:cubicBezTo>
                    <a:lnTo>
                      <a:pt x="34786" y="46496"/>
                    </a:lnTo>
                    <a:cubicBezTo>
                      <a:pt x="34597" y="49616"/>
                      <a:pt x="33935" y="52641"/>
                      <a:pt x="32706" y="55571"/>
                    </a:cubicBezTo>
                    <a:cubicBezTo>
                      <a:pt x="31950" y="54342"/>
                      <a:pt x="31005" y="53397"/>
                      <a:pt x="30154" y="52452"/>
                    </a:cubicBezTo>
                    <a:cubicBezTo>
                      <a:pt x="28925" y="51317"/>
                      <a:pt x="27602" y="50278"/>
                      <a:pt x="26089" y="49521"/>
                    </a:cubicBezTo>
                    <a:cubicBezTo>
                      <a:pt x="25926" y="49467"/>
                      <a:pt x="25793" y="49412"/>
                      <a:pt x="25656" y="49412"/>
                    </a:cubicBezTo>
                    <a:cubicBezTo>
                      <a:pt x="25556" y="49412"/>
                      <a:pt x="25453" y="49441"/>
                      <a:pt x="25333" y="49521"/>
                    </a:cubicBezTo>
                    <a:cubicBezTo>
                      <a:pt x="25144" y="49805"/>
                      <a:pt x="25239" y="49994"/>
                      <a:pt x="25428" y="50278"/>
                    </a:cubicBezTo>
                    <a:cubicBezTo>
                      <a:pt x="25900" y="50939"/>
                      <a:pt x="26278" y="51695"/>
                      <a:pt x="26751" y="52357"/>
                    </a:cubicBezTo>
                    <a:cubicBezTo>
                      <a:pt x="27224" y="53208"/>
                      <a:pt x="27696" y="54153"/>
                      <a:pt x="28452" y="54815"/>
                    </a:cubicBezTo>
                    <a:cubicBezTo>
                      <a:pt x="29398" y="55665"/>
                      <a:pt x="30438" y="56327"/>
                      <a:pt x="31572" y="56705"/>
                    </a:cubicBezTo>
                    <a:cubicBezTo>
                      <a:pt x="32044" y="56800"/>
                      <a:pt x="32044" y="56989"/>
                      <a:pt x="31761" y="57367"/>
                    </a:cubicBezTo>
                    <a:cubicBezTo>
                      <a:pt x="31572" y="57745"/>
                      <a:pt x="31288" y="58123"/>
                      <a:pt x="31099" y="58501"/>
                    </a:cubicBezTo>
                    <a:cubicBezTo>
                      <a:pt x="31005" y="58690"/>
                      <a:pt x="30816" y="58974"/>
                      <a:pt x="31099" y="59163"/>
                    </a:cubicBezTo>
                    <a:cubicBezTo>
                      <a:pt x="31134" y="59180"/>
                      <a:pt x="31169" y="59188"/>
                      <a:pt x="31203" y="59188"/>
                    </a:cubicBezTo>
                    <a:cubicBezTo>
                      <a:pt x="31358" y="59188"/>
                      <a:pt x="31512" y="59034"/>
                      <a:pt x="31666" y="58879"/>
                    </a:cubicBezTo>
                    <a:cubicBezTo>
                      <a:pt x="32139" y="58312"/>
                      <a:pt x="32517" y="57650"/>
                      <a:pt x="32801" y="56989"/>
                    </a:cubicBezTo>
                    <a:cubicBezTo>
                      <a:pt x="32942" y="56776"/>
                      <a:pt x="32978" y="56670"/>
                      <a:pt x="33106" y="56670"/>
                    </a:cubicBezTo>
                    <a:cubicBezTo>
                      <a:pt x="33149" y="56670"/>
                      <a:pt x="33202" y="56682"/>
                      <a:pt x="33273" y="56705"/>
                    </a:cubicBezTo>
                    <a:cubicBezTo>
                      <a:pt x="33935" y="56989"/>
                      <a:pt x="34502" y="57083"/>
                      <a:pt x="35069" y="57178"/>
                    </a:cubicBezTo>
                    <a:cubicBezTo>
                      <a:pt x="35069" y="56894"/>
                      <a:pt x="35069" y="56705"/>
                      <a:pt x="35069" y="56422"/>
                    </a:cubicBezTo>
                    <a:cubicBezTo>
                      <a:pt x="34691" y="56422"/>
                      <a:pt x="34313" y="56327"/>
                      <a:pt x="33935" y="56233"/>
                    </a:cubicBezTo>
                    <a:cubicBezTo>
                      <a:pt x="33840" y="56233"/>
                      <a:pt x="33840" y="56138"/>
                      <a:pt x="33746" y="56138"/>
                    </a:cubicBezTo>
                    <a:cubicBezTo>
                      <a:pt x="33813" y="56071"/>
                      <a:pt x="33880" y="56004"/>
                      <a:pt x="33946" y="56004"/>
                    </a:cubicBezTo>
                    <a:cubicBezTo>
                      <a:pt x="33974" y="56004"/>
                      <a:pt x="34002" y="56016"/>
                      <a:pt x="34029" y="56044"/>
                    </a:cubicBezTo>
                    <a:cubicBezTo>
                      <a:pt x="34408" y="56044"/>
                      <a:pt x="34691" y="55949"/>
                      <a:pt x="35069" y="55854"/>
                    </a:cubicBezTo>
                    <a:cubicBezTo>
                      <a:pt x="35069" y="55665"/>
                      <a:pt x="35069" y="55476"/>
                      <a:pt x="35164" y="55287"/>
                    </a:cubicBezTo>
                    <a:cubicBezTo>
                      <a:pt x="34880" y="55287"/>
                      <a:pt x="34597" y="55287"/>
                      <a:pt x="34313" y="55382"/>
                    </a:cubicBezTo>
                    <a:cubicBezTo>
                      <a:pt x="34597" y="55193"/>
                      <a:pt x="34880" y="55004"/>
                      <a:pt x="35164" y="54815"/>
                    </a:cubicBezTo>
                    <a:cubicBezTo>
                      <a:pt x="35164" y="54531"/>
                      <a:pt x="35164" y="54342"/>
                      <a:pt x="35164" y="54059"/>
                    </a:cubicBezTo>
                    <a:cubicBezTo>
                      <a:pt x="34786" y="54248"/>
                      <a:pt x="34313" y="54437"/>
                      <a:pt x="33935" y="54720"/>
                    </a:cubicBezTo>
                    <a:cubicBezTo>
                      <a:pt x="33935" y="54531"/>
                      <a:pt x="34029" y="54437"/>
                      <a:pt x="34029" y="54342"/>
                    </a:cubicBezTo>
                    <a:cubicBezTo>
                      <a:pt x="34597" y="52830"/>
                      <a:pt x="34975" y="51223"/>
                      <a:pt x="35258" y="49710"/>
                    </a:cubicBezTo>
                    <a:cubicBezTo>
                      <a:pt x="35353" y="44701"/>
                      <a:pt x="35353" y="39691"/>
                      <a:pt x="35258" y="34775"/>
                    </a:cubicBezTo>
                    <a:cubicBezTo>
                      <a:pt x="35258" y="34870"/>
                      <a:pt x="35258" y="35059"/>
                      <a:pt x="35164" y="35248"/>
                    </a:cubicBezTo>
                    <a:lnTo>
                      <a:pt x="35069" y="37422"/>
                    </a:lnTo>
                    <a:cubicBezTo>
                      <a:pt x="33557" y="31183"/>
                      <a:pt x="30816" y="25701"/>
                      <a:pt x="26278" y="21164"/>
                    </a:cubicBezTo>
                    <a:cubicBezTo>
                      <a:pt x="26562" y="20975"/>
                      <a:pt x="26940" y="21069"/>
                      <a:pt x="26846" y="20691"/>
                    </a:cubicBezTo>
                    <a:cubicBezTo>
                      <a:pt x="26751" y="20124"/>
                      <a:pt x="26940" y="19557"/>
                      <a:pt x="26940" y="18990"/>
                    </a:cubicBezTo>
                    <a:cubicBezTo>
                      <a:pt x="27129" y="17288"/>
                      <a:pt x="27507" y="15681"/>
                      <a:pt x="27318" y="14074"/>
                    </a:cubicBezTo>
                    <a:cubicBezTo>
                      <a:pt x="27035" y="11144"/>
                      <a:pt x="26373" y="8308"/>
                      <a:pt x="25144" y="5662"/>
                    </a:cubicBezTo>
                    <a:cubicBezTo>
                      <a:pt x="24388" y="4055"/>
                      <a:pt x="23443" y="2542"/>
                      <a:pt x="22025" y="1502"/>
                    </a:cubicBezTo>
                    <a:cubicBezTo>
                      <a:pt x="21729" y="1280"/>
                      <a:pt x="21375" y="942"/>
                      <a:pt x="21008" y="942"/>
                    </a:cubicBezTo>
                    <a:cubicBezTo>
                      <a:pt x="20906" y="942"/>
                      <a:pt x="20804" y="968"/>
                      <a:pt x="20701" y="1030"/>
                    </a:cubicBezTo>
                    <a:cubicBezTo>
                      <a:pt x="20134" y="1313"/>
                      <a:pt x="20323" y="1975"/>
                      <a:pt x="20418" y="2448"/>
                    </a:cubicBezTo>
                    <a:cubicBezTo>
                      <a:pt x="20607" y="3960"/>
                      <a:pt x="20796" y="5473"/>
                      <a:pt x="20890" y="6985"/>
                    </a:cubicBezTo>
                    <a:cubicBezTo>
                      <a:pt x="20985" y="8592"/>
                      <a:pt x="21080" y="10104"/>
                      <a:pt x="21741" y="11522"/>
                    </a:cubicBezTo>
                    <a:cubicBezTo>
                      <a:pt x="22308" y="12940"/>
                      <a:pt x="22686" y="14358"/>
                      <a:pt x="22781" y="15870"/>
                    </a:cubicBezTo>
                    <a:cubicBezTo>
                      <a:pt x="22781" y="16532"/>
                      <a:pt x="23065" y="17194"/>
                      <a:pt x="23348" y="17855"/>
                    </a:cubicBezTo>
                    <a:cubicBezTo>
                      <a:pt x="23632" y="18233"/>
                      <a:pt x="23821" y="18706"/>
                      <a:pt x="24010" y="19179"/>
                    </a:cubicBezTo>
                    <a:cubicBezTo>
                      <a:pt x="23348" y="18612"/>
                      <a:pt x="22497" y="18044"/>
                      <a:pt x="21741" y="17666"/>
                    </a:cubicBezTo>
                    <a:cubicBezTo>
                      <a:pt x="21174" y="17383"/>
                      <a:pt x="20985" y="17005"/>
                      <a:pt x="20890" y="16343"/>
                    </a:cubicBezTo>
                    <a:cubicBezTo>
                      <a:pt x="20890" y="15870"/>
                      <a:pt x="20796" y="15303"/>
                      <a:pt x="20607" y="14831"/>
                    </a:cubicBezTo>
                    <a:cubicBezTo>
                      <a:pt x="20323" y="14074"/>
                      <a:pt x="19756" y="13602"/>
                      <a:pt x="19378" y="13035"/>
                    </a:cubicBezTo>
                    <a:cubicBezTo>
                      <a:pt x="18149" y="11522"/>
                      <a:pt x="17677" y="9821"/>
                      <a:pt x="17299" y="7930"/>
                    </a:cubicBezTo>
                    <a:cubicBezTo>
                      <a:pt x="17109" y="6701"/>
                      <a:pt x="16637" y="5567"/>
                      <a:pt x="15692" y="4622"/>
                    </a:cubicBezTo>
                    <a:cubicBezTo>
                      <a:pt x="13801" y="2731"/>
                      <a:pt x="11627" y="1219"/>
                      <a:pt x="9264" y="179"/>
                    </a:cubicBezTo>
                    <a:cubicBezTo>
                      <a:pt x="9108" y="75"/>
                      <a:pt x="8924" y="0"/>
                      <a:pt x="8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4326325" y="2812575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1" y="1"/>
                    </a:moveTo>
                    <a:cubicBezTo>
                      <a:pt x="1" y="95"/>
                      <a:pt x="1" y="95"/>
                      <a:pt x="95" y="95"/>
                    </a:cubicBezTo>
                    <a:cubicBezTo>
                      <a:pt x="95" y="95"/>
                      <a:pt x="95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4314525" y="2791300"/>
                <a:ext cx="23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95" y="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4413775" y="3334825"/>
                <a:ext cx="23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72" extrusionOk="0">
                    <a:moveTo>
                      <a:pt x="0" y="1"/>
                    </a:moveTo>
                    <a:cubicBezTo>
                      <a:pt x="0" y="48"/>
                      <a:pt x="24" y="72"/>
                      <a:pt x="47" y="72"/>
                    </a:cubicBezTo>
                    <a:cubicBezTo>
                      <a:pt x="71" y="72"/>
                      <a:pt x="95" y="48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4548475" y="3529425"/>
                <a:ext cx="10162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723" extrusionOk="0">
                    <a:moveTo>
                      <a:pt x="2052" y="937"/>
                    </a:moveTo>
                    <a:cubicBezTo>
                      <a:pt x="2354" y="937"/>
                      <a:pt x="2664" y="1062"/>
                      <a:pt x="2836" y="1291"/>
                    </a:cubicBezTo>
                    <a:cubicBezTo>
                      <a:pt x="3120" y="1764"/>
                      <a:pt x="2930" y="2331"/>
                      <a:pt x="2458" y="2709"/>
                    </a:cubicBezTo>
                    <a:cubicBezTo>
                      <a:pt x="2271" y="2821"/>
                      <a:pt x="2085" y="2874"/>
                      <a:pt x="1910" y="2874"/>
                    </a:cubicBezTo>
                    <a:cubicBezTo>
                      <a:pt x="1642" y="2874"/>
                      <a:pt x="1401" y="2749"/>
                      <a:pt x="1229" y="2520"/>
                    </a:cubicBezTo>
                    <a:cubicBezTo>
                      <a:pt x="1040" y="2142"/>
                      <a:pt x="1134" y="1386"/>
                      <a:pt x="1513" y="1102"/>
                    </a:cubicBezTo>
                    <a:cubicBezTo>
                      <a:pt x="1662" y="990"/>
                      <a:pt x="1855" y="937"/>
                      <a:pt x="2052" y="937"/>
                    </a:cubicBezTo>
                    <a:close/>
                    <a:moveTo>
                      <a:pt x="2152" y="0"/>
                    </a:moveTo>
                    <a:cubicBezTo>
                      <a:pt x="1829" y="0"/>
                      <a:pt x="1482" y="103"/>
                      <a:pt x="1134" y="346"/>
                    </a:cubicBezTo>
                    <a:cubicBezTo>
                      <a:pt x="189" y="913"/>
                      <a:pt x="0" y="2142"/>
                      <a:pt x="662" y="2993"/>
                    </a:cubicBezTo>
                    <a:cubicBezTo>
                      <a:pt x="961" y="3471"/>
                      <a:pt x="1488" y="3723"/>
                      <a:pt x="2026" y="3723"/>
                    </a:cubicBezTo>
                    <a:cubicBezTo>
                      <a:pt x="2338" y="3723"/>
                      <a:pt x="2653" y="3638"/>
                      <a:pt x="2930" y="3465"/>
                    </a:cubicBezTo>
                    <a:cubicBezTo>
                      <a:pt x="3687" y="2993"/>
                      <a:pt x="4065" y="1480"/>
                      <a:pt x="3498" y="724"/>
                    </a:cubicBezTo>
                    <a:cubicBezTo>
                      <a:pt x="3199" y="305"/>
                      <a:pt x="2710" y="0"/>
                      <a:pt x="2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4442125" y="3126500"/>
                <a:ext cx="614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987" extrusionOk="0">
                    <a:moveTo>
                      <a:pt x="335" y="1"/>
                    </a:moveTo>
                    <a:cubicBezTo>
                      <a:pt x="255" y="1"/>
                      <a:pt x="175" y="30"/>
                      <a:pt x="95" y="110"/>
                    </a:cubicBezTo>
                    <a:cubicBezTo>
                      <a:pt x="1" y="299"/>
                      <a:pt x="95" y="583"/>
                      <a:pt x="284" y="677"/>
                    </a:cubicBezTo>
                    <a:cubicBezTo>
                      <a:pt x="757" y="1055"/>
                      <a:pt x="1135" y="1433"/>
                      <a:pt x="1513" y="1811"/>
                    </a:cubicBezTo>
                    <a:cubicBezTo>
                      <a:pt x="1643" y="1877"/>
                      <a:pt x="1774" y="1987"/>
                      <a:pt x="1935" y="1987"/>
                    </a:cubicBezTo>
                    <a:cubicBezTo>
                      <a:pt x="2008" y="1987"/>
                      <a:pt x="2087" y="1965"/>
                      <a:pt x="2175" y="1906"/>
                    </a:cubicBezTo>
                    <a:cubicBezTo>
                      <a:pt x="2458" y="1717"/>
                      <a:pt x="2364" y="1622"/>
                      <a:pt x="2175" y="1433"/>
                    </a:cubicBezTo>
                    <a:cubicBezTo>
                      <a:pt x="1797" y="772"/>
                      <a:pt x="1229" y="488"/>
                      <a:pt x="662" y="110"/>
                    </a:cubicBezTo>
                    <a:cubicBezTo>
                      <a:pt x="553" y="55"/>
                      <a:pt x="444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22"/>
            <p:cNvGrpSpPr/>
            <p:nvPr/>
          </p:nvGrpSpPr>
          <p:grpSpPr>
            <a:xfrm>
              <a:off x="175412" y="3974946"/>
              <a:ext cx="2049317" cy="1463572"/>
              <a:chOff x="2523250" y="3135400"/>
              <a:chExt cx="1134350" cy="810125"/>
            </a:xfrm>
          </p:grpSpPr>
          <p:sp>
            <p:nvSpPr>
              <p:cNvPr id="1114" name="Google Shape;1114;p22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6" name="Google Shape;1136;p22"/>
            <p:cNvGrpSpPr/>
            <p:nvPr/>
          </p:nvGrpSpPr>
          <p:grpSpPr>
            <a:xfrm>
              <a:off x="6956837" y="-497104"/>
              <a:ext cx="2049317" cy="1463572"/>
              <a:chOff x="2523250" y="3135400"/>
              <a:chExt cx="1134350" cy="810125"/>
            </a:xfrm>
          </p:grpSpPr>
          <p:sp>
            <p:nvSpPr>
              <p:cNvPr id="1137" name="Google Shape;1137;p22"/>
              <p:cNvSpPr/>
              <p:nvPr/>
            </p:nvSpPr>
            <p:spPr>
              <a:xfrm>
                <a:off x="2962800" y="3644400"/>
                <a:ext cx="198525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2364" extrusionOk="0">
                    <a:moveTo>
                      <a:pt x="946" y="0"/>
                    </a:moveTo>
                    <a:cubicBezTo>
                      <a:pt x="473" y="0"/>
                      <a:pt x="1" y="568"/>
                      <a:pt x="1" y="946"/>
                    </a:cubicBezTo>
                    <a:cubicBezTo>
                      <a:pt x="1" y="1418"/>
                      <a:pt x="379" y="1891"/>
                      <a:pt x="851" y="1985"/>
                    </a:cubicBezTo>
                    <a:cubicBezTo>
                      <a:pt x="1419" y="2080"/>
                      <a:pt x="2080" y="2175"/>
                      <a:pt x="2647" y="2175"/>
                    </a:cubicBezTo>
                    <a:cubicBezTo>
                      <a:pt x="4065" y="2175"/>
                      <a:pt x="5389" y="2175"/>
                      <a:pt x="6807" y="2364"/>
                    </a:cubicBezTo>
                    <a:cubicBezTo>
                      <a:pt x="7563" y="2364"/>
                      <a:pt x="7846" y="1985"/>
                      <a:pt x="7846" y="1513"/>
                    </a:cubicBezTo>
                    <a:cubicBezTo>
                      <a:pt x="7941" y="1135"/>
                      <a:pt x="7563" y="757"/>
                      <a:pt x="7090" y="662"/>
                    </a:cubicBezTo>
                    <a:cubicBezTo>
                      <a:pt x="5861" y="473"/>
                      <a:pt x="4538" y="568"/>
                      <a:pt x="3309" y="473"/>
                    </a:cubicBezTo>
                    <a:cubicBezTo>
                      <a:pt x="2647" y="379"/>
                      <a:pt x="1986" y="568"/>
                      <a:pt x="1324" y="95"/>
                    </a:cubicBezTo>
                    <a:cubicBezTo>
                      <a:pt x="1230" y="0"/>
                      <a:pt x="1040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2703575" y="3861450"/>
                <a:ext cx="1718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2567" extrusionOk="0">
                    <a:moveTo>
                      <a:pt x="1121" y="1"/>
                    </a:moveTo>
                    <a:cubicBezTo>
                      <a:pt x="587" y="1"/>
                      <a:pt x="0" y="383"/>
                      <a:pt x="255" y="1149"/>
                    </a:cubicBezTo>
                    <a:cubicBezTo>
                      <a:pt x="445" y="1622"/>
                      <a:pt x="823" y="1716"/>
                      <a:pt x="1295" y="1811"/>
                    </a:cubicBezTo>
                    <a:cubicBezTo>
                      <a:pt x="2051" y="1905"/>
                      <a:pt x="2808" y="2094"/>
                      <a:pt x="3564" y="2189"/>
                    </a:cubicBezTo>
                    <a:cubicBezTo>
                      <a:pt x="4320" y="2283"/>
                      <a:pt x="5076" y="2378"/>
                      <a:pt x="5832" y="2567"/>
                    </a:cubicBezTo>
                    <a:cubicBezTo>
                      <a:pt x="5832" y="2472"/>
                      <a:pt x="5832" y="2472"/>
                      <a:pt x="5832" y="2472"/>
                    </a:cubicBezTo>
                    <a:lnTo>
                      <a:pt x="6022" y="2472"/>
                    </a:lnTo>
                    <a:cubicBezTo>
                      <a:pt x="6494" y="2472"/>
                      <a:pt x="6778" y="2189"/>
                      <a:pt x="6872" y="1716"/>
                    </a:cubicBezTo>
                    <a:cubicBezTo>
                      <a:pt x="6872" y="1338"/>
                      <a:pt x="6683" y="1055"/>
                      <a:pt x="6305" y="865"/>
                    </a:cubicBezTo>
                    <a:cubicBezTo>
                      <a:pt x="6116" y="771"/>
                      <a:pt x="5832" y="771"/>
                      <a:pt x="5549" y="771"/>
                    </a:cubicBezTo>
                    <a:cubicBezTo>
                      <a:pt x="4131" y="582"/>
                      <a:pt x="2713" y="298"/>
                      <a:pt x="1295" y="15"/>
                    </a:cubicBezTo>
                    <a:cubicBezTo>
                      <a:pt x="1239" y="5"/>
                      <a:pt x="1180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2728850" y="3440725"/>
                <a:ext cx="13945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2287" extrusionOk="0">
                    <a:moveTo>
                      <a:pt x="1051" y="0"/>
                    </a:moveTo>
                    <a:cubicBezTo>
                      <a:pt x="662" y="0"/>
                      <a:pt x="354" y="268"/>
                      <a:pt x="190" y="680"/>
                    </a:cubicBezTo>
                    <a:cubicBezTo>
                      <a:pt x="1" y="1058"/>
                      <a:pt x="379" y="1625"/>
                      <a:pt x="851" y="1720"/>
                    </a:cubicBezTo>
                    <a:cubicBezTo>
                      <a:pt x="1419" y="1814"/>
                      <a:pt x="1986" y="1909"/>
                      <a:pt x="2553" y="2003"/>
                    </a:cubicBezTo>
                    <a:cubicBezTo>
                      <a:pt x="3215" y="2098"/>
                      <a:pt x="3876" y="2192"/>
                      <a:pt x="4443" y="2287"/>
                    </a:cubicBezTo>
                    <a:cubicBezTo>
                      <a:pt x="4916" y="2287"/>
                      <a:pt x="5578" y="1909"/>
                      <a:pt x="5483" y="1342"/>
                    </a:cubicBezTo>
                    <a:cubicBezTo>
                      <a:pt x="5578" y="869"/>
                      <a:pt x="5200" y="585"/>
                      <a:pt x="4632" y="491"/>
                    </a:cubicBezTo>
                    <a:cubicBezTo>
                      <a:pt x="3498" y="396"/>
                      <a:pt x="2364" y="207"/>
                      <a:pt x="1230" y="18"/>
                    </a:cubicBezTo>
                    <a:cubicBezTo>
                      <a:pt x="1168" y="6"/>
                      <a:pt x="110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2709950" y="3571725"/>
                <a:ext cx="1347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1774" extrusionOk="0">
                    <a:moveTo>
                      <a:pt x="2127" y="1"/>
                    </a:moveTo>
                    <a:cubicBezTo>
                      <a:pt x="1678" y="1"/>
                      <a:pt x="1229" y="24"/>
                      <a:pt x="757" y="72"/>
                    </a:cubicBezTo>
                    <a:cubicBezTo>
                      <a:pt x="190" y="166"/>
                      <a:pt x="0" y="544"/>
                      <a:pt x="95" y="922"/>
                    </a:cubicBezTo>
                    <a:cubicBezTo>
                      <a:pt x="95" y="1395"/>
                      <a:pt x="473" y="1773"/>
                      <a:pt x="851" y="1773"/>
                    </a:cubicBezTo>
                    <a:lnTo>
                      <a:pt x="4443" y="1773"/>
                    </a:lnTo>
                    <a:cubicBezTo>
                      <a:pt x="4916" y="1773"/>
                      <a:pt x="5294" y="1395"/>
                      <a:pt x="5294" y="1017"/>
                    </a:cubicBezTo>
                    <a:cubicBezTo>
                      <a:pt x="5388" y="544"/>
                      <a:pt x="5199" y="261"/>
                      <a:pt x="4632" y="72"/>
                    </a:cubicBezTo>
                    <a:cubicBezTo>
                      <a:pt x="4506" y="40"/>
                      <a:pt x="4380" y="30"/>
                      <a:pt x="4254" y="30"/>
                    </a:cubicBezTo>
                    <a:cubicBezTo>
                      <a:pt x="4002" y="30"/>
                      <a:pt x="3750" y="72"/>
                      <a:pt x="3498" y="72"/>
                    </a:cubicBezTo>
                    <a:cubicBezTo>
                      <a:pt x="3025" y="24"/>
                      <a:pt x="2576" y="1"/>
                      <a:pt x="2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2707575" y="3675125"/>
                <a:ext cx="1229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986" extrusionOk="0">
                    <a:moveTo>
                      <a:pt x="1230" y="0"/>
                    </a:moveTo>
                    <a:cubicBezTo>
                      <a:pt x="852" y="0"/>
                      <a:pt x="474" y="189"/>
                      <a:pt x="285" y="473"/>
                    </a:cubicBezTo>
                    <a:cubicBezTo>
                      <a:pt x="1" y="946"/>
                      <a:pt x="285" y="1607"/>
                      <a:pt x="946" y="1702"/>
                    </a:cubicBezTo>
                    <a:cubicBezTo>
                      <a:pt x="1797" y="1891"/>
                      <a:pt x="2553" y="1891"/>
                      <a:pt x="3404" y="1985"/>
                    </a:cubicBezTo>
                    <a:cubicBezTo>
                      <a:pt x="3687" y="1985"/>
                      <a:pt x="3971" y="1891"/>
                      <a:pt x="4255" y="1891"/>
                    </a:cubicBezTo>
                    <a:cubicBezTo>
                      <a:pt x="4538" y="1796"/>
                      <a:pt x="4916" y="1418"/>
                      <a:pt x="4916" y="1135"/>
                    </a:cubicBezTo>
                    <a:cubicBezTo>
                      <a:pt x="4916" y="662"/>
                      <a:pt x="4822" y="473"/>
                      <a:pt x="4349" y="284"/>
                    </a:cubicBezTo>
                    <a:cubicBezTo>
                      <a:pt x="4255" y="221"/>
                      <a:pt x="4171" y="200"/>
                      <a:pt x="4094" y="200"/>
                    </a:cubicBezTo>
                    <a:cubicBezTo>
                      <a:pt x="3940" y="200"/>
                      <a:pt x="3813" y="284"/>
                      <a:pt x="3687" y="284"/>
                    </a:cubicBezTo>
                    <a:cubicBezTo>
                      <a:pt x="2837" y="189"/>
                      <a:pt x="1986" y="189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2988800" y="3897250"/>
                <a:ext cx="1158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31" extrusionOk="0">
                    <a:moveTo>
                      <a:pt x="757" y="1"/>
                    </a:moveTo>
                    <a:cubicBezTo>
                      <a:pt x="379" y="95"/>
                      <a:pt x="95" y="379"/>
                      <a:pt x="95" y="662"/>
                    </a:cubicBezTo>
                    <a:cubicBezTo>
                      <a:pt x="0" y="1229"/>
                      <a:pt x="190" y="1608"/>
                      <a:pt x="662" y="1797"/>
                    </a:cubicBezTo>
                    <a:cubicBezTo>
                      <a:pt x="929" y="1863"/>
                      <a:pt x="1244" y="1930"/>
                      <a:pt x="1539" y="1930"/>
                    </a:cubicBezTo>
                    <a:cubicBezTo>
                      <a:pt x="1661" y="1930"/>
                      <a:pt x="1780" y="1919"/>
                      <a:pt x="1891" y="1891"/>
                    </a:cubicBezTo>
                    <a:cubicBezTo>
                      <a:pt x="2023" y="1910"/>
                      <a:pt x="2156" y="1918"/>
                      <a:pt x="2288" y="1918"/>
                    </a:cubicBezTo>
                    <a:cubicBezTo>
                      <a:pt x="2817" y="1918"/>
                      <a:pt x="3347" y="1797"/>
                      <a:pt x="3876" y="1797"/>
                    </a:cubicBezTo>
                    <a:cubicBezTo>
                      <a:pt x="4254" y="1797"/>
                      <a:pt x="4538" y="1419"/>
                      <a:pt x="4538" y="1135"/>
                    </a:cubicBezTo>
                    <a:cubicBezTo>
                      <a:pt x="4632" y="473"/>
                      <a:pt x="4254" y="190"/>
                      <a:pt x="3687" y="190"/>
                    </a:cubicBezTo>
                    <a:cubicBezTo>
                      <a:pt x="3309" y="142"/>
                      <a:pt x="2954" y="119"/>
                      <a:pt x="2600" y="119"/>
                    </a:cubicBezTo>
                    <a:cubicBezTo>
                      <a:pt x="2245" y="119"/>
                      <a:pt x="1891" y="142"/>
                      <a:pt x="1513" y="190"/>
                    </a:cubicBezTo>
                    <a:cubicBezTo>
                      <a:pt x="1229" y="190"/>
                      <a:pt x="1040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2523250" y="3686550"/>
                <a:ext cx="1087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827" extrusionOk="0">
                    <a:moveTo>
                      <a:pt x="2802" y="1"/>
                    </a:moveTo>
                    <a:cubicBezTo>
                      <a:pt x="2580" y="1"/>
                      <a:pt x="2345" y="16"/>
                      <a:pt x="2081" y="16"/>
                    </a:cubicBezTo>
                    <a:lnTo>
                      <a:pt x="1135" y="16"/>
                    </a:lnTo>
                    <a:cubicBezTo>
                      <a:pt x="474" y="16"/>
                      <a:pt x="1" y="489"/>
                      <a:pt x="285" y="1150"/>
                    </a:cubicBezTo>
                    <a:cubicBezTo>
                      <a:pt x="474" y="1528"/>
                      <a:pt x="757" y="1717"/>
                      <a:pt x="1135" y="1717"/>
                    </a:cubicBezTo>
                    <a:cubicBezTo>
                      <a:pt x="1513" y="1765"/>
                      <a:pt x="1891" y="1765"/>
                      <a:pt x="2258" y="1765"/>
                    </a:cubicBezTo>
                    <a:cubicBezTo>
                      <a:pt x="2624" y="1765"/>
                      <a:pt x="2979" y="1765"/>
                      <a:pt x="3309" y="1812"/>
                    </a:cubicBezTo>
                    <a:cubicBezTo>
                      <a:pt x="3359" y="1822"/>
                      <a:pt x="3407" y="1827"/>
                      <a:pt x="3453" y="1827"/>
                    </a:cubicBezTo>
                    <a:cubicBezTo>
                      <a:pt x="3841" y="1827"/>
                      <a:pt x="4086" y="1488"/>
                      <a:pt x="4255" y="1150"/>
                    </a:cubicBezTo>
                    <a:cubicBezTo>
                      <a:pt x="4349" y="678"/>
                      <a:pt x="4160" y="394"/>
                      <a:pt x="3782" y="205"/>
                    </a:cubicBezTo>
                    <a:cubicBezTo>
                      <a:pt x="3442" y="35"/>
                      <a:pt x="3135" y="1"/>
                      <a:pt x="2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3260550" y="3814550"/>
                <a:ext cx="874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11" extrusionOk="0">
                    <a:moveTo>
                      <a:pt x="1324" y="0"/>
                    </a:moveTo>
                    <a:cubicBezTo>
                      <a:pt x="1260" y="22"/>
                      <a:pt x="1196" y="29"/>
                      <a:pt x="1132" y="29"/>
                    </a:cubicBezTo>
                    <a:cubicBezTo>
                      <a:pt x="1017" y="29"/>
                      <a:pt x="902" y="7"/>
                      <a:pt x="788" y="7"/>
                    </a:cubicBezTo>
                    <a:cubicBezTo>
                      <a:pt x="683" y="7"/>
                      <a:pt x="578" y="25"/>
                      <a:pt x="473" y="95"/>
                    </a:cubicBezTo>
                    <a:cubicBezTo>
                      <a:pt x="95" y="284"/>
                      <a:pt x="1" y="567"/>
                      <a:pt x="1" y="946"/>
                    </a:cubicBezTo>
                    <a:cubicBezTo>
                      <a:pt x="95" y="1324"/>
                      <a:pt x="379" y="1607"/>
                      <a:pt x="757" y="1702"/>
                    </a:cubicBezTo>
                    <a:cubicBezTo>
                      <a:pt x="1041" y="1749"/>
                      <a:pt x="1348" y="1749"/>
                      <a:pt x="1655" y="1749"/>
                    </a:cubicBezTo>
                    <a:cubicBezTo>
                      <a:pt x="1962" y="1749"/>
                      <a:pt x="2269" y="1749"/>
                      <a:pt x="2553" y="1796"/>
                    </a:cubicBezTo>
                    <a:cubicBezTo>
                      <a:pt x="2593" y="1806"/>
                      <a:pt x="2632" y="1811"/>
                      <a:pt x="2671" y="1811"/>
                    </a:cubicBezTo>
                    <a:cubicBezTo>
                      <a:pt x="3007" y="1811"/>
                      <a:pt x="3319" y="1463"/>
                      <a:pt x="3404" y="1040"/>
                    </a:cubicBezTo>
                    <a:cubicBezTo>
                      <a:pt x="3498" y="662"/>
                      <a:pt x="3309" y="284"/>
                      <a:pt x="2837" y="189"/>
                    </a:cubicBezTo>
                    <a:cubicBezTo>
                      <a:pt x="2364" y="0"/>
                      <a:pt x="1797" y="0"/>
                      <a:pt x="1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3047875" y="3514425"/>
                <a:ext cx="80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946" y="1"/>
                    </a:moveTo>
                    <a:cubicBezTo>
                      <a:pt x="473" y="1"/>
                      <a:pt x="1" y="379"/>
                      <a:pt x="1" y="851"/>
                    </a:cubicBezTo>
                    <a:cubicBezTo>
                      <a:pt x="1" y="1324"/>
                      <a:pt x="190" y="1607"/>
                      <a:pt x="662" y="1702"/>
                    </a:cubicBezTo>
                    <a:cubicBezTo>
                      <a:pt x="1135" y="1891"/>
                      <a:pt x="1608" y="1797"/>
                      <a:pt x="2080" y="1891"/>
                    </a:cubicBezTo>
                    <a:cubicBezTo>
                      <a:pt x="2140" y="1901"/>
                      <a:pt x="2198" y="1906"/>
                      <a:pt x="2253" y="1906"/>
                    </a:cubicBezTo>
                    <a:cubicBezTo>
                      <a:pt x="2724" y="1906"/>
                      <a:pt x="3035" y="1568"/>
                      <a:pt x="3120" y="1229"/>
                    </a:cubicBezTo>
                    <a:cubicBezTo>
                      <a:pt x="3214" y="757"/>
                      <a:pt x="2931" y="379"/>
                      <a:pt x="2458" y="284"/>
                    </a:cubicBezTo>
                    <a:cubicBezTo>
                      <a:pt x="1891" y="190"/>
                      <a:pt x="1418" y="95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3292800" y="3674700"/>
                <a:ext cx="1355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2003" extrusionOk="0">
                    <a:moveTo>
                      <a:pt x="1182" y="1"/>
                    </a:moveTo>
                    <a:cubicBezTo>
                      <a:pt x="278" y="1"/>
                      <a:pt x="1" y="1357"/>
                      <a:pt x="979" y="1624"/>
                    </a:cubicBezTo>
                    <a:cubicBezTo>
                      <a:pt x="2019" y="1813"/>
                      <a:pt x="3154" y="2002"/>
                      <a:pt x="4288" y="2002"/>
                    </a:cubicBezTo>
                    <a:cubicBezTo>
                      <a:pt x="5422" y="2002"/>
                      <a:pt x="5422" y="395"/>
                      <a:pt x="4288" y="395"/>
                    </a:cubicBezTo>
                    <a:cubicBezTo>
                      <a:pt x="3343" y="301"/>
                      <a:pt x="2397" y="206"/>
                      <a:pt x="1358" y="17"/>
                    </a:cubicBezTo>
                    <a:cubicBezTo>
                      <a:pt x="1297" y="6"/>
                      <a:pt x="1238" y="1"/>
                      <a:pt x="1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3291300" y="3540325"/>
                <a:ext cx="2363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2466" extrusionOk="0">
                    <a:moveTo>
                      <a:pt x="958" y="1"/>
                    </a:moveTo>
                    <a:cubicBezTo>
                      <a:pt x="0" y="1"/>
                      <a:pt x="28" y="1614"/>
                      <a:pt x="1039" y="1706"/>
                    </a:cubicBezTo>
                    <a:cubicBezTo>
                      <a:pt x="3497" y="1895"/>
                      <a:pt x="5955" y="2178"/>
                      <a:pt x="8412" y="2462"/>
                    </a:cubicBezTo>
                    <a:cubicBezTo>
                      <a:pt x="8441" y="2465"/>
                      <a:pt x="8468" y="2466"/>
                      <a:pt x="8494" y="2466"/>
                    </a:cubicBezTo>
                    <a:cubicBezTo>
                      <a:pt x="9451" y="2466"/>
                      <a:pt x="9424" y="852"/>
                      <a:pt x="8412" y="761"/>
                    </a:cubicBezTo>
                    <a:cubicBezTo>
                      <a:pt x="5955" y="477"/>
                      <a:pt x="3497" y="288"/>
                      <a:pt x="1039" y="4"/>
                    </a:cubicBezTo>
                    <a:cubicBezTo>
                      <a:pt x="1011" y="2"/>
                      <a:pt x="984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3106950" y="3405725"/>
                <a:ext cx="30250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2273" extrusionOk="0">
                    <a:moveTo>
                      <a:pt x="1041" y="0"/>
                    </a:moveTo>
                    <a:cubicBezTo>
                      <a:pt x="1" y="0"/>
                      <a:pt x="1" y="1607"/>
                      <a:pt x="1041" y="1702"/>
                    </a:cubicBezTo>
                    <a:cubicBezTo>
                      <a:pt x="4349" y="1891"/>
                      <a:pt x="7657" y="2080"/>
                      <a:pt x="11060" y="2269"/>
                    </a:cubicBezTo>
                    <a:cubicBezTo>
                      <a:pt x="11088" y="2272"/>
                      <a:pt x="11116" y="2273"/>
                      <a:pt x="11142" y="2273"/>
                    </a:cubicBezTo>
                    <a:cubicBezTo>
                      <a:pt x="12099" y="2273"/>
                      <a:pt x="12072" y="660"/>
                      <a:pt x="11060" y="568"/>
                    </a:cubicBezTo>
                    <a:cubicBezTo>
                      <a:pt x="7657" y="378"/>
                      <a:pt x="4349" y="189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3011500" y="3294275"/>
                <a:ext cx="18997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2100" extrusionOk="0">
                    <a:moveTo>
                      <a:pt x="1288" y="0"/>
                    </a:moveTo>
                    <a:cubicBezTo>
                      <a:pt x="368" y="0"/>
                      <a:pt x="1" y="1439"/>
                      <a:pt x="983" y="1528"/>
                    </a:cubicBezTo>
                    <a:cubicBezTo>
                      <a:pt x="2779" y="1812"/>
                      <a:pt x="4669" y="2001"/>
                      <a:pt x="6560" y="2095"/>
                    </a:cubicBezTo>
                    <a:cubicBezTo>
                      <a:pt x="6588" y="2098"/>
                      <a:pt x="6615" y="2099"/>
                      <a:pt x="6642" y="2099"/>
                    </a:cubicBezTo>
                    <a:cubicBezTo>
                      <a:pt x="7599" y="2099"/>
                      <a:pt x="7572" y="488"/>
                      <a:pt x="6560" y="488"/>
                    </a:cubicBezTo>
                    <a:cubicBezTo>
                      <a:pt x="4859" y="394"/>
                      <a:pt x="3157" y="205"/>
                      <a:pt x="1456" y="16"/>
                    </a:cubicBezTo>
                    <a:cubicBezTo>
                      <a:pt x="1398" y="5"/>
                      <a:pt x="1342" y="0"/>
                      <a:pt x="1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2811575" y="3323825"/>
                <a:ext cx="15582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1863" extrusionOk="0">
                    <a:moveTo>
                      <a:pt x="2760" y="0"/>
                    </a:moveTo>
                    <a:cubicBezTo>
                      <a:pt x="2198" y="0"/>
                      <a:pt x="1627" y="23"/>
                      <a:pt x="1040" y="63"/>
                    </a:cubicBezTo>
                    <a:cubicBezTo>
                      <a:pt x="28" y="63"/>
                      <a:pt x="1" y="1673"/>
                      <a:pt x="958" y="1673"/>
                    </a:cubicBezTo>
                    <a:cubicBezTo>
                      <a:pt x="984" y="1673"/>
                      <a:pt x="1012" y="1672"/>
                      <a:pt x="1040" y="1669"/>
                    </a:cubicBezTo>
                    <a:cubicBezTo>
                      <a:pt x="1420" y="1644"/>
                      <a:pt x="1793" y="1632"/>
                      <a:pt x="2161" y="1632"/>
                    </a:cubicBezTo>
                    <a:cubicBezTo>
                      <a:pt x="3167" y="1632"/>
                      <a:pt x="4136" y="1720"/>
                      <a:pt x="5104" y="1859"/>
                    </a:cubicBezTo>
                    <a:cubicBezTo>
                      <a:pt x="5137" y="1861"/>
                      <a:pt x="5168" y="1863"/>
                      <a:pt x="5198" y="1863"/>
                    </a:cubicBezTo>
                    <a:cubicBezTo>
                      <a:pt x="6233" y="1863"/>
                      <a:pt x="6115" y="341"/>
                      <a:pt x="5104" y="157"/>
                    </a:cubicBezTo>
                    <a:cubicBezTo>
                      <a:pt x="4329" y="46"/>
                      <a:pt x="3554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3277100" y="3301150"/>
                <a:ext cx="78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44" extrusionOk="0">
                    <a:moveTo>
                      <a:pt x="900" y="1"/>
                    </a:moveTo>
                    <a:cubicBezTo>
                      <a:pt x="515" y="1"/>
                      <a:pt x="174" y="198"/>
                      <a:pt x="95" y="591"/>
                    </a:cubicBezTo>
                    <a:cubicBezTo>
                      <a:pt x="1" y="970"/>
                      <a:pt x="190" y="1537"/>
                      <a:pt x="662" y="1631"/>
                    </a:cubicBezTo>
                    <a:cubicBezTo>
                      <a:pt x="1135" y="1631"/>
                      <a:pt x="1513" y="1726"/>
                      <a:pt x="1986" y="1820"/>
                    </a:cubicBezTo>
                    <a:cubicBezTo>
                      <a:pt x="2049" y="1836"/>
                      <a:pt x="2114" y="1844"/>
                      <a:pt x="2181" y="1844"/>
                    </a:cubicBezTo>
                    <a:cubicBezTo>
                      <a:pt x="2513" y="1844"/>
                      <a:pt x="2868" y="1647"/>
                      <a:pt x="3025" y="1253"/>
                    </a:cubicBezTo>
                    <a:cubicBezTo>
                      <a:pt x="3120" y="780"/>
                      <a:pt x="2836" y="308"/>
                      <a:pt x="2364" y="213"/>
                    </a:cubicBezTo>
                    <a:cubicBezTo>
                      <a:pt x="1986" y="119"/>
                      <a:pt x="1513" y="119"/>
                      <a:pt x="1135" y="24"/>
                    </a:cubicBezTo>
                    <a:cubicBezTo>
                      <a:pt x="1056" y="9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3572500" y="3570550"/>
                <a:ext cx="851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39" extrusionOk="0">
                    <a:moveTo>
                      <a:pt x="900" y="1"/>
                    </a:moveTo>
                    <a:cubicBezTo>
                      <a:pt x="515" y="1"/>
                      <a:pt x="174" y="197"/>
                      <a:pt x="95" y="591"/>
                    </a:cubicBezTo>
                    <a:cubicBezTo>
                      <a:pt x="0" y="969"/>
                      <a:pt x="189" y="1537"/>
                      <a:pt x="662" y="1631"/>
                    </a:cubicBezTo>
                    <a:lnTo>
                      <a:pt x="2269" y="1915"/>
                    </a:lnTo>
                    <a:cubicBezTo>
                      <a:pt x="2348" y="1930"/>
                      <a:pt x="2426" y="1938"/>
                      <a:pt x="2503" y="1938"/>
                    </a:cubicBezTo>
                    <a:cubicBezTo>
                      <a:pt x="2888" y="1938"/>
                      <a:pt x="3230" y="1741"/>
                      <a:pt x="3309" y="1348"/>
                    </a:cubicBezTo>
                    <a:cubicBezTo>
                      <a:pt x="3403" y="969"/>
                      <a:pt x="3214" y="402"/>
                      <a:pt x="2741" y="308"/>
                    </a:cubicBezTo>
                    <a:lnTo>
                      <a:pt x="1135" y="24"/>
                    </a:lnTo>
                    <a:cubicBezTo>
                      <a:pt x="1056" y="8"/>
                      <a:pt x="977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3539425" y="3729375"/>
                <a:ext cx="1134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05" extrusionOk="0">
                    <a:moveTo>
                      <a:pt x="1045" y="1"/>
                    </a:moveTo>
                    <a:cubicBezTo>
                      <a:pt x="1" y="1"/>
                      <a:pt x="31" y="1611"/>
                      <a:pt x="1134" y="1611"/>
                    </a:cubicBezTo>
                    <a:cubicBezTo>
                      <a:pt x="1890" y="1706"/>
                      <a:pt x="2647" y="1800"/>
                      <a:pt x="3497" y="1800"/>
                    </a:cubicBezTo>
                    <a:cubicBezTo>
                      <a:pt x="3527" y="1803"/>
                      <a:pt x="3556" y="1804"/>
                      <a:pt x="3584" y="1804"/>
                    </a:cubicBezTo>
                    <a:cubicBezTo>
                      <a:pt x="4536" y="1804"/>
                      <a:pt x="4507" y="285"/>
                      <a:pt x="3497" y="193"/>
                    </a:cubicBezTo>
                    <a:cubicBezTo>
                      <a:pt x="2647" y="99"/>
                      <a:pt x="1890" y="99"/>
                      <a:pt x="1134" y="4"/>
                    </a:cubicBezTo>
                    <a:cubicBezTo>
                      <a:pt x="1104" y="2"/>
                      <a:pt x="1074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2821025" y="3135400"/>
                <a:ext cx="4821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9284" h="1834" extrusionOk="0">
                    <a:moveTo>
                      <a:pt x="5658" y="0"/>
                    </a:moveTo>
                    <a:cubicBezTo>
                      <a:pt x="4123" y="0"/>
                      <a:pt x="2585" y="12"/>
                      <a:pt x="1040" y="37"/>
                    </a:cubicBezTo>
                    <a:cubicBezTo>
                      <a:pt x="0" y="37"/>
                      <a:pt x="0" y="1644"/>
                      <a:pt x="1040" y="1644"/>
                    </a:cubicBezTo>
                    <a:cubicBezTo>
                      <a:pt x="6806" y="1644"/>
                      <a:pt x="12478" y="1644"/>
                      <a:pt x="18244" y="1833"/>
                    </a:cubicBezTo>
                    <a:cubicBezTo>
                      <a:pt x="19283" y="1833"/>
                      <a:pt x="19283" y="227"/>
                      <a:pt x="18244" y="227"/>
                    </a:cubicBezTo>
                    <a:cubicBezTo>
                      <a:pt x="14023" y="88"/>
                      <a:pt x="9852" y="0"/>
                      <a:pt x="5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2695775" y="3143425"/>
                <a:ext cx="992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702" extrusionOk="0">
                    <a:moveTo>
                      <a:pt x="1135" y="0"/>
                    </a:moveTo>
                    <a:cubicBezTo>
                      <a:pt x="0" y="0"/>
                      <a:pt x="0" y="1702"/>
                      <a:pt x="1135" y="1702"/>
                    </a:cubicBezTo>
                    <a:lnTo>
                      <a:pt x="2931" y="1702"/>
                    </a:lnTo>
                    <a:cubicBezTo>
                      <a:pt x="3970" y="1702"/>
                      <a:pt x="3970" y="0"/>
                      <a:pt x="2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2641425" y="3285200"/>
                <a:ext cx="945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892" extrusionOk="0">
                    <a:moveTo>
                      <a:pt x="851" y="1"/>
                    </a:moveTo>
                    <a:cubicBezTo>
                      <a:pt x="473" y="1"/>
                      <a:pt x="0" y="473"/>
                      <a:pt x="0" y="851"/>
                    </a:cubicBezTo>
                    <a:cubicBezTo>
                      <a:pt x="0" y="1324"/>
                      <a:pt x="378" y="1702"/>
                      <a:pt x="851" y="1702"/>
                    </a:cubicBezTo>
                    <a:cubicBezTo>
                      <a:pt x="1513" y="1797"/>
                      <a:pt x="2269" y="1797"/>
                      <a:pt x="2931" y="1891"/>
                    </a:cubicBezTo>
                    <a:cubicBezTo>
                      <a:pt x="3309" y="1891"/>
                      <a:pt x="3781" y="1513"/>
                      <a:pt x="3781" y="1040"/>
                    </a:cubicBezTo>
                    <a:cubicBezTo>
                      <a:pt x="3781" y="568"/>
                      <a:pt x="3403" y="284"/>
                      <a:pt x="2931" y="190"/>
                    </a:cubicBezTo>
                    <a:cubicBezTo>
                      <a:pt x="2269" y="190"/>
                      <a:pt x="1607" y="95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3369275" y="3204850"/>
                <a:ext cx="1181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1608" extrusionOk="0">
                    <a:moveTo>
                      <a:pt x="1040" y="1"/>
                    </a:moveTo>
                    <a:cubicBezTo>
                      <a:pt x="0" y="1"/>
                      <a:pt x="0" y="1608"/>
                      <a:pt x="1040" y="1608"/>
                    </a:cubicBezTo>
                    <a:lnTo>
                      <a:pt x="3687" y="1608"/>
                    </a:lnTo>
                    <a:cubicBezTo>
                      <a:pt x="4726" y="1608"/>
                      <a:pt x="4726" y="1"/>
                      <a:pt x="3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3396825" y="3337100"/>
                <a:ext cx="16857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911" extrusionOk="0">
                    <a:moveTo>
                      <a:pt x="4027" y="0"/>
                    </a:moveTo>
                    <a:cubicBezTo>
                      <a:pt x="3025" y="0"/>
                      <a:pt x="2049" y="105"/>
                      <a:pt x="1072" y="288"/>
                    </a:cubicBezTo>
                    <a:cubicBezTo>
                      <a:pt x="1" y="466"/>
                      <a:pt x="363" y="1910"/>
                      <a:pt x="1283" y="1910"/>
                    </a:cubicBezTo>
                    <a:cubicBezTo>
                      <a:pt x="1337" y="1910"/>
                      <a:pt x="1393" y="1905"/>
                      <a:pt x="1450" y="1895"/>
                    </a:cubicBezTo>
                    <a:cubicBezTo>
                      <a:pt x="2349" y="1715"/>
                      <a:pt x="3248" y="1649"/>
                      <a:pt x="4147" y="1649"/>
                    </a:cubicBezTo>
                    <a:cubicBezTo>
                      <a:pt x="4666" y="1649"/>
                      <a:pt x="5185" y="1671"/>
                      <a:pt x="5704" y="1706"/>
                    </a:cubicBezTo>
                    <a:cubicBezTo>
                      <a:pt x="5734" y="1708"/>
                      <a:pt x="5762" y="1710"/>
                      <a:pt x="5790" y="1710"/>
                    </a:cubicBezTo>
                    <a:cubicBezTo>
                      <a:pt x="6743" y="1710"/>
                      <a:pt x="6714" y="190"/>
                      <a:pt x="5704" y="99"/>
                    </a:cubicBezTo>
                    <a:cubicBezTo>
                      <a:pt x="5135" y="32"/>
                      <a:pt x="4577" y="0"/>
                      <a:pt x="4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9" name="Google Shape;1159;p22"/>
          <p:cNvSpPr/>
          <p:nvPr/>
        </p:nvSpPr>
        <p:spPr>
          <a:xfrm>
            <a:off x="2236637" y="162825"/>
            <a:ext cx="4670733" cy="48178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2"/>
          <p:cNvSpPr txBox="1">
            <a:spLocks noGrp="1"/>
          </p:cNvSpPr>
          <p:nvPr>
            <p:ph type="title" hasCustomPrompt="1"/>
          </p:nvPr>
        </p:nvSpPr>
        <p:spPr>
          <a:xfrm>
            <a:off x="2813238" y="540000"/>
            <a:ext cx="3517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61" name="Google Shape;1161;p22"/>
          <p:cNvSpPr txBox="1">
            <a:spLocks noGrp="1"/>
          </p:cNvSpPr>
          <p:nvPr>
            <p:ph type="subTitle" idx="1"/>
          </p:nvPr>
        </p:nvSpPr>
        <p:spPr>
          <a:xfrm>
            <a:off x="2606088" y="1368303"/>
            <a:ext cx="3931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22"/>
          <p:cNvSpPr txBox="1">
            <a:spLocks noGrp="1"/>
          </p:cNvSpPr>
          <p:nvPr>
            <p:ph type="title" idx="2" hasCustomPrompt="1"/>
          </p:nvPr>
        </p:nvSpPr>
        <p:spPr>
          <a:xfrm>
            <a:off x="2813238" y="2020492"/>
            <a:ext cx="3517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63" name="Google Shape;1163;p22"/>
          <p:cNvSpPr txBox="1">
            <a:spLocks noGrp="1"/>
          </p:cNvSpPr>
          <p:nvPr>
            <p:ph type="subTitle" idx="3"/>
          </p:nvPr>
        </p:nvSpPr>
        <p:spPr>
          <a:xfrm>
            <a:off x="2606088" y="2848795"/>
            <a:ext cx="3931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22"/>
          <p:cNvSpPr txBox="1">
            <a:spLocks noGrp="1"/>
          </p:cNvSpPr>
          <p:nvPr>
            <p:ph type="title" idx="4" hasCustomPrompt="1"/>
          </p:nvPr>
        </p:nvSpPr>
        <p:spPr>
          <a:xfrm>
            <a:off x="2813238" y="3500997"/>
            <a:ext cx="3517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65" name="Google Shape;1165;p22"/>
          <p:cNvSpPr txBox="1">
            <a:spLocks noGrp="1"/>
          </p:cNvSpPr>
          <p:nvPr>
            <p:ph type="subTitle" idx="5"/>
          </p:nvPr>
        </p:nvSpPr>
        <p:spPr>
          <a:xfrm>
            <a:off x="2606088" y="4329299"/>
            <a:ext cx="3931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efin Sans"/>
              <a:buNone/>
              <a:defRPr sz="35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8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737" y="2115278"/>
            <a:ext cx="6400800" cy="28110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637" y="324578"/>
            <a:ext cx="5715000" cy="179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533" y="815734"/>
            <a:ext cx="7039679" cy="4115861"/>
          </a:xfrm>
        </p:spPr>
        <p:txBody>
          <a:bodyPr/>
          <a:lstStyle/>
          <a:p>
            <a:r>
              <a:rPr lang="es-ES" sz="2800" dirty="0" smtClean="0"/>
              <a:t>PROFESORADO DE EDUCACIÓN SECUNDARIA EN PSICOLOGÍA 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smtClean="0"/>
              <a:t>SEGUNDO AÑO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TEOLOGÍA II: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Presentación creada por:</a:t>
            </a:r>
            <a:br>
              <a:rPr lang="es-ES" sz="2400" dirty="0" smtClean="0"/>
            </a:br>
            <a:r>
              <a:rPr lang="es-ES" sz="2400" dirty="0" smtClean="0"/>
              <a:t>Valdez López Noelia </a:t>
            </a:r>
            <a:br>
              <a:rPr lang="es-ES" sz="2400" dirty="0" smtClean="0"/>
            </a:br>
            <a:r>
              <a:rPr lang="es-ES" sz="2400" dirty="0" smtClean="0"/>
              <a:t>Yess Mariana Valeria.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5400" dirty="0" smtClean="0"/>
              <a:t>2022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208678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2"/>
          <p:cNvSpPr/>
          <p:nvPr/>
        </p:nvSpPr>
        <p:spPr>
          <a:xfrm>
            <a:off x="1096508" y="746142"/>
            <a:ext cx="6963628" cy="355697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576304" y="2120085"/>
            <a:ext cx="60039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/>
              <a:t>MENSAJE DEL SANTO PADRE FRANCISCO</a:t>
            </a:r>
            <a:br>
              <a:rPr lang="es-ES" sz="3600" dirty="0" smtClean="0"/>
            </a:br>
            <a:r>
              <a:rPr lang="es-ES" sz="3600" dirty="0" smtClean="0"/>
              <a:t>PARA LA 56 JORNADA MUNDIAL DE LAS COMUNICACIONES SOCIALES</a:t>
            </a:r>
            <a:endParaRPr sz="3600" dirty="0"/>
          </a:p>
        </p:txBody>
      </p:sp>
      <p:grpSp>
        <p:nvGrpSpPr>
          <p:cNvPr id="1477" name="Google Shape;1477;p32"/>
          <p:cNvGrpSpPr/>
          <p:nvPr/>
        </p:nvGrpSpPr>
        <p:grpSpPr>
          <a:xfrm rot="-8534608">
            <a:off x="285066" y="-349381"/>
            <a:ext cx="1128621" cy="1889569"/>
            <a:chOff x="3820625" y="2347300"/>
            <a:chExt cx="883825" cy="1479725"/>
          </a:xfrm>
        </p:grpSpPr>
        <p:sp>
          <p:nvSpPr>
            <p:cNvPr id="1478" name="Google Shape;1478;p32"/>
            <p:cNvSpPr/>
            <p:nvPr/>
          </p:nvSpPr>
          <p:spPr>
            <a:xfrm>
              <a:off x="3820625" y="2347300"/>
              <a:ext cx="883825" cy="1479725"/>
            </a:xfrm>
            <a:custGeom>
              <a:avLst/>
              <a:gdLst/>
              <a:ahLst/>
              <a:cxnLst/>
              <a:rect l="l" t="t" r="r" b="b"/>
              <a:pathLst>
                <a:path w="35353" h="59189" extrusionOk="0">
                  <a:moveTo>
                    <a:pt x="9453" y="1408"/>
                  </a:moveTo>
                  <a:cubicBezTo>
                    <a:pt x="9926" y="1408"/>
                    <a:pt x="10304" y="1691"/>
                    <a:pt x="10587" y="1881"/>
                  </a:cubicBezTo>
                  <a:cubicBezTo>
                    <a:pt x="12289" y="2826"/>
                    <a:pt x="13801" y="3960"/>
                    <a:pt x="15219" y="5378"/>
                  </a:cubicBezTo>
                  <a:cubicBezTo>
                    <a:pt x="15881" y="6134"/>
                    <a:pt x="16164" y="7079"/>
                    <a:pt x="16353" y="8119"/>
                  </a:cubicBezTo>
                  <a:cubicBezTo>
                    <a:pt x="16731" y="10010"/>
                    <a:pt x="17299" y="11900"/>
                    <a:pt x="18527" y="13507"/>
                  </a:cubicBezTo>
                  <a:cubicBezTo>
                    <a:pt x="19000" y="14074"/>
                    <a:pt x="19567" y="14641"/>
                    <a:pt x="19756" y="15398"/>
                  </a:cubicBezTo>
                  <a:cubicBezTo>
                    <a:pt x="19851" y="15776"/>
                    <a:pt x="20040" y="16154"/>
                    <a:pt x="19945" y="16721"/>
                  </a:cubicBezTo>
                  <a:cubicBezTo>
                    <a:pt x="18149" y="14831"/>
                    <a:pt x="16826" y="12751"/>
                    <a:pt x="15597" y="10671"/>
                  </a:cubicBezTo>
                  <a:cubicBezTo>
                    <a:pt x="15124" y="9821"/>
                    <a:pt x="14557" y="8970"/>
                    <a:pt x="14085" y="8119"/>
                  </a:cubicBezTo>
                  <a:cubicBezTo>
                    <a:pt x="13968" y="8002"/>
                    <a:pt x="13851" y="7922"/>
                    <a:pt x="13712" y="7922"/>
                  </a:cubicBezTo>
                  <a:cubicBezTo>
                    <a:pt x="13626" y="7922"/>
                    <a:pt x="13531" y="7952"/>
                    <a:pt x="13423" y="8025"/>
                  </a:cubicBezTo>
                  <a:cubicBezTo>
                    <a:pt x="13234" y="8214"/>
                    <a:pt x="13328" y="8403"/>
                    <a:pt x="13423" y="8592"/>
                  </a:cubicBezTo>
                  <a:cubicBezTo>
                    <a:pt x="14652" y="10671"/>
                    <a:pt x="15786" y="12940"/>
                    <a:pt x="17204" y="14925"/>
                  </a:cubicBezTo>
                  <a:cubicBezTo>
                    <a:pt x="17488" y="15303"/>
                    <a:pt x="17866" y="15492"/>
                    <a:pt x="18055" y="16059"/>
                  </a:cubicBezTo>
                  <a:cubicBezTo>
                    <a:pt x="16826" y="15209"/>
                    <a:pt x="15881" y="14452"/>
                    <a:pt x="15219" y="13129"/>
                  </a:cubicBezTo>
                  <a:cubicBezTo>
                    <a:pt x="14368" y="11522"/>
                    <a:pt x="13707" y="9915"/>
                    <a:pt x="12856" y="8403"/>
                  </a:cubicBezTo>
                  <a:cubicBezTo>
                    <a:pt x="12100" y="6985"/>
                    <a:pt x="11532" y="5567"/>
                    <a:pt x="10965" y="4149"/>
                  </a:cubicBezTo>
                  <a:cubicBezTo>
                    <a:pt x="10493" y="3204"/>
                    <a:pt x="10020" y="2353"/>
                    <a:pt x="9453" y="1408"/>
                  </a:cubicBezTo>
                  <a:close/>
                  <a:moveTo>
                    <a:pt x="11076" y="15392"/>
                  </a:moveTo>
                  <a:cubicBezTo>
                    <a:pt x="14041" y="15392"/>
                    <a:pt x="16757" y="16399"/>
                    <a:pt x="19473" y="17666"/>
                  </a:cubicBezTo>
                  <a:cubicBezTo>
                    <a:pt x="19567" y="17666"/>
                    <a:pt x="19756" y="17666"/>
                    <a:pt x="19756" y="17855"/>
                  </a:cubicBezTo>
                  <a:lnTo>
                    <a:pt x="19473" y="17855"/>
                  </a:lnTo>
                  <a:cubicBezTo>
                    <a:pt x="17677" y="17477"/>
                    <a:pt x="15881" y="17005"/>
                    <a:pt x="14085" y="16721"/>
                  </a:cubicBezTo>
                  <a:cubicBezTo>
                    <a:pt x="14022" y="16721"/>
                    <a:pt x="13948" y="16711"/>
                    <a:pt x="13875" y="16711"/>
                  </a:cubicBezTo>
                  <a:cubicBezTo>
                    <a:pt x="13728" y="16711"/>
                    <a:pt x="13581" y="16753"/>
                    <a:pt x="13517" y="17005"/>
                  </a:cubicBezTo>
                  <a:cubicBezTo>
                    <a:pt x="13517" y="17288"/>
                    <a:pt x="13801" y="17288"/>
                    <a:pt x="13990" y="17383"/>
                  </a:cubicBezTo>
                  <a:cubicBezTo>
                    <a:pt x="16070" y="17761"/>
                    <a:pt x="18149" y="18233"/>
                    <a:pt x="20229" y="18612"/>
                  </a:cubicBezTo>
                  <a:cubicBezTo>
                    <a:pt x="19759" y="18821"/>
                    <a:pt x="19288" y="18885"/>
                    <a:pt x="18818" y="18885"/>
                  </a:cubicBezTo>
                  <a:cubicBezTo>
                    <a:pt x="18438" y="18885"/>
                    <a:pt x="18057" y="18843"/>
                    <a:pt x="17677" y="18801"/>
                  </a:cubicBezTo>
                  <a:cubicBezTo>
                    <a:pt x="16920" y="18801"/>
                    <a:pt x="16164" y="18517"/>
                    <a:pt x="15408" y="18233"/>
                  </a:cubicBezTo>
                  <a:cubicBezTo>
                    <a:pt x="14708" y="18000"/>
                    <a:pt x="13944" y="17831"/>
                    <a:pt x="13116" y="17831"/>
                  </a:cubicBezTo>
                  <a:cubicBezTo>
                    <a:pt x="12938" y="17831"/>
                    <a:pt x="12756" y="17839"/>
                    <a:pt x="12572" y="17855"/>
                  </a:cubicBezTo>
                  <a:cubicBezTo>
                    <a:pt x="12157" y="17911"/>
                    <a:pt x="11742" y="17934"/>
                    <a:pt x="11326" y="17934"/>
                  </a:cubicBezTo>
                  <a:cubicBezTo>
                    <a:pt x="10324" y="17934"/>
                    <a:pt x="9321" y="17800"/>
                    <a:pt x="8319" y="17666"/>
                  </a:cubicBezTo>
                  <a:cubicBezTo>
                    <a:pt x="6145" y="17383"/>
                    <a:pt x="3970" y="17383"/>
                    <a:pt x="1796" y="17383"/>
                  </a:cubicBezTo>
                  <a:cubicBezTo>
                    <a:pt x="2742" y="16626"/>
                    <a:pt x="7657" y="15587"/>
                    <a:pt x="10682" y="15398"/>
                  </a:cubicBezTo>
                  <a:cubicBezTo>
                    <a:pt x="10814" y="15394"/>
                    <a:pt x="10945" y="15392"/>
                    <a:pt x="11076" y="15392"/>
                  </a:cubicBezTo>
                  <a:close/>
                  <a:moveTo>
                    <a:pt x="21080" y="1881"/>
                  </a:moveTo>
                  <a:lnTo>
                    <a:pt x="21080" y="1881"/>
                  </a:lnTo>
                  <a:cubicBezTo>
                    <a:pt x="22497" y="2731"/>
                    <a:pt x="23348" y="4055"/>
                    <a:pt x="24010" y="5378"/>
                  </a:cubicBezTo>
                  <a:cubicBezTo>
                    <a:pt x="25239" y="7836"/>
                    <a:pt x="25995" y="10482"/>
                    <a:pt x="26373" y="13129"/>
                  </a:cubicBezTo>
                  <a:cubicBezTo>
                    <a:pt x="26562" y="15114"/>
                    <a:pt x="26278" y="17005"/>
                    <a:pt x="25900" y="18990"/>
                  </a:cubicBezTo>
                  <a:cubicBezTo>
                    <a:pt x="25522" y="17855"/>
                    <a:pt x="25144" y="16721"/>
                    <a:pt x="24955" y="15587"/>
                  </a:cubicBezTo>
                  <a:cubicBezTo>
                    <a:pt x="24671" y="14263"/>
                    <a:pt x="24482" y="12940"/>
                    <a:pt x="24293" y="11617"/>
                  </a:cubicBezTo>
                  <a:cubicBezTo>
                    <a:pt x="24199" y="11522"/>
                    <a:pt x="24293" y="11333"/>
                    <a:pt x="24199" y="11239"/>
                  </a:cubicBezTo>
                  <a:cubicBezTo>
                    <a:pt x="24199" y="10955"/>
                    <a:pt x="24010" y="10766"/>
                    <a:pt x="23726" y="10766"/>
                  </a:cubicBezTo>
                  <a:cubicBezTo>
                    <a:pt x="23348" y="10860"/>
                    <a:pt x="23348" y="11144"/>
                    <a:pt x="23443" y="11428"/>
                  </a:cubicBezTo>
                  <a:cubicBezTo>
                    <a:pt x="23632" y="13035"/>
                    <a:pt x="23821" y="14641"/>
                    <a:pt x="24199" y="16248"/>
                  </a:cubicBezTo>
                  <a:cubicBezTo>
                    <a:pt x="24388" y="17005"/>
                    <a:pt x="24577" y="17855"/>
                    <a:pt x="24861" y="18706"/>
                  </a:cubicBezTo>
                  <a:cubicBezTo>
                    <a:pt x="24010" y="18044"/>
                    <a:pt x="23537" y="17194"/>
                    <a:pt x="23537" y="16248"/>
                  </a:cubicBezTo>
                  <a:cubicBezTo>
                    <a:pt x="23443" y="14169"/>
                    <a:pt x="22686" y="12278"/>
                    <a:pt x="22025" y="10293"/>
                  </a:cubicBezTo>
                  <a:cubicBezTo>
                    <a:pt x="21552" y="8875"/>
                    <a:pt x="21741" y="7363"/>
                    <a:pt x="21552" y="5945"/>
                  </a:cubicBezTo>
                  <a:cubicBezTo>
                    <a:pt x="21363" y="4622"/>
                    <a:pt x="21269" y="3298"/>
                    <a:pt x="21080" y="1881"/>
                  </a:cubicBezTo>
                  <a:close/>
                  <a:moveTo>
                    <a:pt x="17960" y="22014"/>
                  </a:moveTo>
                  <a:cubicBezTo>
                    <a:pt x="19851" y="22014"/>
                    <a:pt x="21647" y="22109"/>
                    <a:pt x="23443" y="22487"/>
                  </a:cubicBezTo>
                  <a:cubicBezTo>
                    <a:pt x="21552" y="22865"/>
                    <a:pt x="19756" y="23149"/>
                    <a:pt x="17771" y="23243"/>
                  </a:cubicBezTo>
                  <a:cubicBezTo>
                    <a:pt x="17109" y="23243"/>
                    <a:pt x="16353" y="23338"/>
                    <a:pt x="15597" y="23338"/>
                  </a:cubicBezTo>
                  <a:cubicBezTo>
                    <a:pt x="15313" y="23432"/>
                    <a:pt x="15030" y="23527"/>
                    <a:pt x="15030" y="23810"/>
                  </a:cubicBezTo>
                  <a:cubicBezTo>
                    <a:pt x="15030" y="24189"/>
                    <a:pt x="15408" y="24189"/>
                    <a:pt x="15692" y="24189"/>
                  </a:cubicBezTo>
                  <a:cubicBezTo>
                    <a:pt x="18811" y="23999"/>
                    <a:pt x="21930" y="23621"/>
                    <a:pt x="24955" y="23149"/>
                  </a:cubicBezTo>
                  <a:lnTo>
                    <a:pt x="25333" y="23149"/>
                  </a:lnTo>
                  <a:cubicBezTo>
                    <a:pt x="23443" y="24283"/>
                    <a:pt x="21741" y="25228"/>
                    <a:pt x="19567" y="25228"/>
                  </a:cubicBezTo>
                  <a:cubicBezTo>
                    <a:pt x="17393" y="25323"/>
                    <a:pt x="15124" y="25323"/>
                    <a:pt x="12856" y="25512"/>
                  </a:cubicBezTo>
                  <a:cubicBezTo>
                    <a:pt x="12746" y="25528"/>
                    <a:pt x="12635" y="25536"/>
                    <a:pt x="12525" y="25536"/>
                  </a:cubicBezTo>
                  <a:cubicBezTo>
                    <a:pt x="11976" y="25536"/>
                    <a:pt x="11438" y="25339"/>
                    <a:pt x="10965" y="24945"/>
                  </a:cubicBezTo>
                  <a:cubicBezTo>
                    <a:pt x="10265" y="24478"/>
                    <a:pt x="9565" y="24139"/>
                    <a:pt x="8707" y="24139"/>
                  </a:cubicBezTo>
                  <a:cubicBezTo>
                    <a:pt x="8522" y="24139"/>
                    <a:pt x="8330" y="24155"/>
                    <a:pt x="8130" y="24189"/>
                  </a:cubicBezTo>
                  <a:cubicBezTo>
                    <a:pt x="8028" y="24214"/>
                    <a:pt x="7920" y="24226"/>
                    <a:pt x="7809" y="24226"/>
                  </a:cubicBezTo>
                  <a:cubicBezTo>
                    <a:pt x="7505" y="24226"/>
                    <a:pt x="7178" y="24138"/>
                    <a:pt x="6901" y="23999"/>
                  </a:cubicBezTo>
                  <a:cubicBezTo>
                    <a:pt x="6901" y="23999"/>
                    <a:pt x="6806" y="23905"/>
                    <a:pt x="6712" y="23905"/>
                  </a:cubicBezTo>
                  <a:cubicBezTo>
                    <a:pt x="6779" y="23838"/>
                    <a:pt x="6845" y="23771"/>
                    <a:pt x="6912" y="23771"/>
                  </a:cubicBezTo>
                  <a:cubicBezTo>
                    <a:pt x="6940" y="23771"/>
                    <a:pt x="6968" y="23783"/>
                    <a:pt x="6995" y="23810"/>
                  </a:cubicBezTo>
                  <a:cubicBezTo>
                    <a:pt x="10493" y="22487"/>
                    <a:pt x="14179" y="22014"/>
                    <a:pt x="17960" y="22014"/>
                  </a:cubicBezTo>
                  <a:close/>
                  <a:moveTo>
                    <a:pt x="22403" y="28726"/>
                  </a:moveTo>
                  <a:lnTo>
                    <a:pt x="22403" y="28726"/>
                  </a:lnTo>
                  <a:cubicBezTo>
                    <a:pt x="23821" y="29387"/>
                    <a:pt x="25050" y="30333"/>
                    <a:pt x="26278" y="31278"/>
                  </a:cubicBezTo>
                  <a:cubicBezTo>
                    <a:pt x="27885" y="32507"/>
                    <a:pt x="29492" y="33830"/>
                    <a:pt x="30816" y="35437"/>
                  </a:cubicBezTo>
                  <a:cubicBezTo>
                    <a:pt x="31666" y="36382"/>
                    <a:pt x="32328" y="37422"/>
                    <a:pt x="32990" y="38556"/>
                  </a:cubicBezTo>
                  <a:cubicBezTo>
                    <a:pt x="33651" y="39691"/>
                    <a:pt x="34219" y="40920"/>
                    <a:pt x="34597" y="42243"/>
                  </a:cubicBezTo>
                  <a:cubicBezTo>
                    <a:pt x="34786" y="42905"/>
                    <a:pt x="34786" y="43566"/>
                    <a:pt x="34786" y="44417"/>
                  </a:cubicBezTo>
                  <a:cubicBezTo>
                    <a:pt x="34313" y="43850"/>
                    <a:pt x="34124" y="43377"/>
                    <a:pt x="34029" y="42810"/>
                  </a:cubicBezTo>
                  <a:cubicBezTo>
                    <a:pt x="33746" y="41676"/>
                    <a:pt x="33462" y="40636"/>
                    <a:pt x="32706" y="39691"/>
                  </a:cubicBezTo>
                  <a:cubicBezTo>
                    <a:pt x="31666" y="38556"/>
                    <a:pt x="30438" y="37706"/>
                    <a:pt x="29209" y="36760"/>
                  </a:cubicBezTo>
                  <a:cubicBezTo>
                    <a:pt x="27885" y="35815"/>
                    <a:pt x="26373" y="34964"/>
                    <a:pt x="25050" y="33736"/>
                  </a:cubicBezTo>
                  <a:cubicBezTo>
                    <a:pt x="24577" y="33263"/>
                    <a:pt x="24293" y="32601"/>
                    <a:pt x="24010" y="32034"/>
                  </a:cubicBezTo>
                  <a:cubicBezTo>
                    <a:pt x="23632" y="31089"/>
                    <a:pt x="23159" y="30238"/>
                    <a:pt x="22686" y="29387"/>
                  </a:cubicBezTo>
                  <a:cubicBezTo>
                    <a:pt x="22592" y="29198"/>
                    <a:pt x="22403" y="29009"/>
                    <a:pt x="22403" y="28726"/>
                  </a:cubicBezTo>
                  <a:close/>
                  <a:moveTo>
                    <a:pt x="23821" y="39407"/>
                  </a:moveTo>
                  <a:cubicBezTo>
                    <a:pt x="26184" y="39974"/>
                    <a:pt x="28358" y="40730"/>
                    <a:pt x="30438" y="41959"/>
                  </a:cubicBezTo>
                  <a:cubicBezTo>
                    <a:pt x="31288" y="42432"/>
                    <a:pt x="32044" y="43188"/>
                    <a:pt x="32612" y="44039"/>
                  </a:cubicBezTo>
                  <a:cubicBezTo>
                    <a:pt x="32801" y="44417"/>
                    <a:pt x="33273" y="44606"/>
                    <a:pt x="33462" y="45173"/>
                  </a:cubicBezTo>
                  <a:cubicBezTo>
                    <a:pt x="32044" y="44417"/>
                    <a:pt x="30816" y="43472"/>
                    <a:pt x="29587" y="42621"/>
                  </a:cubicBezTo>
                  <a:cubicBezTo>
                    <a:pt x="29398" y="42526"/>
                    <a:pt x="29303" y="42432"/>
                    <a:pt x="29114" y="42337"/>
                  </a:cubicBezTo>
                  <a:cubicBezTo>
                    <a:pt x="28985" y="42273"/>
                    <a:pt x="28856" y="42120"/>
                    <a:pt x="28727" y="42120"/>
                  </a:cubicBezTo>
                  <a:cubicBezTo>
                    <a:pt x="28667" y="42120"/>
                    <a:pt x="28607" y="42153"/>
                    <a:pt x="28547" y="42243"/>
                  </a:cubicBezTo>
                  <a:cubicBezTo>
                    <a:pt x="28358" y="42526"/>
                    <a:pt x="28642" y="42715"/>
                    <a:pt x="28831" y="42810"/>
                  </a:cubicBezTo>
                  <a:cubicBezTo>
                    <a:pt x="29870" y="43566"/>
                    <a:pt x="31005" y="44417"/>
                    <a:pt x="32139" y="45173"/>
                  </a:cubicBezTo>
                  <a:cubicBezTo>
                    <a:pt x="32328" y="45268"/>
                    <a:pt x="32517" y="45362"/>
                    <a:pt x="32706" y="45551"/>
                  </a:cubicBezTo>
                  <a:cubicBezTo>
                    <a:pt x="32734" y="45524"/>
                    <a:pt x="32761" y="45512"/>
                    <a:pt x="32787" y="45512"/>
                  </a:cubicBezTo>
                  <a:cubicBezTo>
                    <a:pt x="32848" y="45512"/>
                    <a:pt x="32895" y="45579"/>
                    <a:pt x="32895" y="45646"/>
                  </a:cubicBezTo>
                  <a:cubicBezTo>
                    <a:pt x="32895" y="45693"/>
                    <a:pt x="32872" y="45717"/>
                    <a:pt x="32836" y="45717"/>
                  </a:cubicBezTo>
                  <a:cubicBezTo>
                    <a:pt x="32801" y="45717"/>
                    <a:pt x="32753" y="45693"/>
                    <a:pt x="32706" y="45646"/>
                  </a:cubicBezTo>
                  <a:cubicBezTo>
                    <a:pt x="31477" y="45551"/>
                    <a:pt x="30721" y="44890"/>
                    <a:pt x="29776" y="44228"/>
                  </a:cubicBezTo>
                  <a:cubicBezTo>
                    <a:pt x="27980" y="42715"/>
                    <a:pt x="25995" y="41203"/>
                    <a:pt x="24104" y="39785"/>
                  </a:cubicBezTo>
                  <a:cubicBezTo>
                    <a:pt x="23915" y="39691"/>
                    <a:pt x="23821" y="39691"/>
                    <a:pt x="23821" y="39502"/>
                  </a:cubicBezTo>
                  <a:lnTo>
                    <a:pt x="23821" y="39407"/>
                  </a:lnTo>
                  <a:close/>
                  <a:moveTo>
                    <a:pt x="26467" y="50561"/>
                  </a:moveTo>
                  <a:cubicBezTo>
                    <a:pt x="28547" y="51884"/>
                    <a:pt x="30248" y="53491"/>
                    <a:pt x="31572" y="55476"/>
                  </a:cubicBezTo>
                  <a:cubicBezTo>
                    <a:pt x="31194" y="55098"/>
                    <a:pt x="30910" y="54815"/>
                    <a:pt x="30532" y="54437"/>
                  </a:cubicBezTo>
                  <a:cubicBezTo>
                    <a:pt x="30398" y="54303"/>
                    <a:pt x="30265" y="54169"/>
                    <a:pt x="30098" y="54169"/>
                  </a:cubicBezTo>
                  <a:cubicBezTo>
                    <a:pt x="30028" y="54169"/>
                    <a:pt x="29953" y="54192"/>
                    <a:pt x="29870" y="54248"/>
                  </a:cubicBezTo>
                  <a:cubicBezTo>
                    <a:pt x="29587" y="54531"/>
                    <a:pt x="29965" y="54720"/>
                    <a:pt x="30059" y="54909"/>
                  </a:cubicBezTo>
                  <a:cubicBezTo>
                    <a:pt x="30059" y="55004"/>
                    <a:pt x="30154" y="55004"/>
                    <a:pt x="30248" y="55193"/>
                  </a:cubicBezTo>
                  <a:cubicBezTo>
                    <a:pt x="28263" y="54153"/>
                    <a:pt x="27602" y="52357"/>
                    <a:pt x="26467" y="50561"/>
                  </a:cubicBezTo>
                  <a:close/>
                  <a:moveTo>
                    <a:pt x="8759" y="0"/>
                  </a:moveTo>
                  <a:cubicBezTo>
                    <a:pt x="8622" y="0"/>
                    <a:pt x="8498" y="51"/>
                    <a:pt x="8413" y="179"/>
                  </a:cubicBezTo>
                  <a:cubicBezTo>
                    <a:pt x="8130" y="557"/>
                    <a:pt x="8319" y="841"/>
                    <a:pt x="8508" y="1124"/>
                  </a:cubicBezTo>
                  <a:cubicBezTo>
                    <a:pt x="9075" y="2070"/>
                    <a:pt x="9642" y="3109"/>
                    <a:pt x="10115" y="4149"/>
                  </a:cubicBezTo>
                  <a:cubicBezTo>
                    <a:pt x="10682" y="5378"/>
                    <a:pt x="11249" y="6607"/>
                    <a:pt x="11816" y="7836"/>
                  </a:cubicBezTo>
                  <a:cubicBezTo>
                    <a:pt x="12383" y="9064"/>
                    <a:pt x="12950" y="10199"/>
                    <a:pt x="13517" y="11333"/>
                  </a:cubicBezTo>
                  <a:cubicBezTo>
                    <a:pt x="14085" y="12373"/>
                    <a:pt x="14463" y="13413"/>
                    <a:pt x="15124" y="14358"/>
                  </a:cubicBezTo>
                  <a:cubicBezTo>
                    <a:pt x="15313" y="14641"/>
                    <a:pt x="15786" y="14831"/>
                    <a:pt x="15881" y="15303"/>
                  </a:cubicBezTo>
                  <a:cubicBezTo>
                    <a:pt x="15825" y="15331"/>
                    <a:pt x="15770" y="15342"/>
                    <a:pt x="15717" y="15342"/>
                  </a:cubicBezTo>
                  <a:cubicBezTo>
                    <a:pt x="15589" y="15342"/>
                    <a:pt x="15475" y="15275"/>
                    <a:pt x="15408" y="15209"/>
                  </a:cubicBezTo>
                  <a:cubicBezTo>
                    <a:pt x="14179" y="15020"/>
                    <a:pt x="13045" y="14736"/>
                    <a:pt x="11816" y="14736"/>
                  </a:cubicBezTo>
                  <a:cubicBezTo>
                    <a:pt x="11562" y="14726"/>
                    <a:pt x="11310" y="14722"/>
                    <a:pt x="11058" y="14722"/>
                  </a:cubicBezTo>
                  <a:cubicBezTo>
                    <a:pt x="8871" y="14722"/>
                    <a:pt x="6751" y="15078"/>
                    <a:pt x="4632" y="15587"/>
                  </a:cubicBezTo>
                  <a:cubicBezTo>
                    <a:pt x="3214" y="15965"/>
                    <a:pt x="1891" y="16437"/>
                    <a:pt x="662" y="17099"/>
                  </a:cubicBezTo>
                  <a:cubicBezTo>
                    <a:pt x="284" y="17288"/>
                    <a:pt x="0" y="17477"/>
                    <a:pt x="95" y="17950"/>
                  </a:cubicBezTo>
                  <a:cubicBezTo>
                    <a:pt x="221" y="18202"/>
                    <a:pt x="431" y="18244"/>
                    <a:pt x="641" y="18244"/>
                  </a:cubicBezTo>
                  <a:cubicBezTo>
                    <a:pt x="746" y="18244"/>
                    <a:pt x="851" y="18233"/>
                    <a:pt x="946" y="18233"/>
                  </a:cubicBezTo>
                  <a:cubicBezTo>
                    <a:pt x="2836" y="18233"/>
                    <a:pt x="4821" y="18233"/>
                    <a:pt x="6712" y="18328"/>
                  </a:cubicBezTo>
                  <a:cubicBezTo>
                    <a:pt x="8398" y="18468"/>
                    <a:pt x="10085" y="18713"/>
                    <a:pt x="11771" y="18713"/>
                  </a:cubicBezTo>
                  <a:cubicBezTo>
                    <a:pt x="12353" y="18713"/>
                    <a:pt x="12935" y="18684"/>
                    <a:pt x="13517" y="18612"/>
                  </a:cubicBezTo>
                  <a:cubicBezTo>
                    <a:pt x="13896" y="18612"/>
                    <a:pt x="14274" y="18612"/>
                    <a:pt x="14557" y="18801"/>
                  </a:cubicBezTo>
                  <a:cubicBezTo>
                    <a:pt x="15883" y="19283"/>
                    <a:pt x="17247" y="19573"/>
                    <a:pt x="18625" y="19573"/>
                  </a:cubicBezTo>
                  <a:cubicBezTo>
                    <a:pt x="19409" y="19573"/>
                    <a:pt x="20197" y="19479"/>
                    <a:pt x="20985" y="19273"/>
                  </a:cubicBezTo>
                  <a:cubicBezTo>
                    <a:pt x="21198" y="19226"/>
                    <a:pt x="21404" y="19202"/>
                    <a:pt x="21605" y="19202"/>
                  </a:cubicBezTo>
                  <a:cubicBezTo>
                    <a:pt x="22208" y="19202"/>
                    <a:pt x="22757" y="19415"/>
                    <a:pt x="23254" y="19840"/>
                  </a:cubicBezTo>
                  <a:cubicBezTo>
                    <a:pt x="24010" y="20502"/>
                    <a:pt x="24766" y="21069"/>
                    <a:pt x="25522" y="21825"/>
                  </a:cubicBezTo>
                  <a:lnTo>
                    <a:pt x="24671" y="21825"/>
                  </a:lnTo>
                  <a:cubicBezTo>
                    <a:pt x="23065" y="21731"/>
                    <a:pt x="21458" y="21353"/>
                    <a:pt x="19756" y="21353"/>
                  </a:cubicBezTo>
                  <a:cubicBezTo>
                    <a:pt x="19116" y="21335"/>
                    <a:pt x="18476" y="21324"/>
                    <a:pt x="17837" y="21324"/>
                  </a:cubicBezTo>
                  <a:cubicBezTo>
                    <a:pt x="14982" y="21324"/>
                    <a:pt x="12139" y="21543"/>
                    <a:pt x="9358" y="22393"/>
                  </a:cubicBezTo>
                  <a:cubicBezTo>
                    <a:pt x="8319" y="22676"/>
                    <a:pt x="7279" y="22960"/>
                    <a:pt x="6239" y="23338"/>
                  </a:cubicBezTo>
                  <a:cubicBezTo>
                    <a:pt x="5955" y="23432"/>
                    <a:pt x="5766" y="23527"/>
                    <a:pt x="5672" y="23905"/>
                  </a:cubicBezTo>
                  <a:cubicBezTo>
                    <a:pt x="5672" y="24189"/>
                    <a:pt x="5955" y="24283"/>
                    <a:pt x="6239" y="24378"/>
                  </a:cubicBezTo>
                  <a:cubicBezTo>
                    <a:pt x="6800" y="24728"/>
                    <a:pt x="7361" y="24923"/>
                    <a:pt x="7960" y="24923"/>
                  </a:cubicBezTo>
                  <a:cubicBezTo>
                    <a:pt x="8169" y="24923"/>
                    <a:pt x="8382" y="24899"/>
                    <a:pt x="8602" y="24850"/>
                  </a:cubicBezTo>
                  <a:cubicBezTo>
                    <a:pt x="8699" y="24834"/>
                    <a:pt x="8797" y="24826"/>
                    <a:pt x="8894" y="24826"/>
                  </a:cubicBezTo>
                  <a:cubicBezTo>
                    <a:pt x="9361" y="24826"/>
                    <a:pt x="9818" y="25010"/>
                    <a:pt x="10209" y="25323"/>
                  </a:cubicBezTo>
                  <a:cubicBezTo>
                    <a:pt x="11038" y="25986"/>
                    <a:pt x="12012" y="26286"/>
                    <a:pt x="13004" y="26286"/>
                  </a:cubicBezTo>
                  <a:cubicBezTo>
                    <a:pt x="13144" y="26286"/>
                    <a:pt x="13283" y="26280"/>
                    <a:pt x="13423" y="26268"/>
                  </a:cubicBezTo>
                  <a:cubicBezTo>
                    <a:pt x="15219" y="26079"/>
                    <a:pt x="17109" y="25984"/>
                    <a:pt x="18905" y="25984"/>
                  </a:cubicBezTo>
                  <a:cubicBezTo>
                    <a:pt x="20323" y="25984"/>
                    <a:pt x="21836" y="25795"/>
                    <a:pt x="23159" y="25228"/>
                  </a:cubicBezTo>
                  <a:cubicBezTo>
                    <a:pt x="24293" y="24661"/>
                    <a:pt x="25333" y="23999"/>
                    <a:pt x="26373" y="23243"/>
                  </a:cubicBezTo>
                  <a:cubicBezTo>
                    <a:pt x="26488" y="23186"/>
                    <a:pt x="26568" y="23093"/>
                    <a:pt x="26676" y="23093"/>
                  </a:cubicBezTo>
                  <a:cubicBezTo>
                    <a:pt x="26747" y="23093"/>
                    <a:pt x="26829" y="23132"/>
                    <a:pt x="26940" y="23243"/>
                  </a:cubicBezTo>
                  <a:cubicBezTo>
                    <a:pt x="28452" y="24945"/>
                    <a:pt x="29681" y="26741"/>
                    <a:pt x="30816" y="28726"/>
                  </a:cubicBezTo>
                  <a:cubicBezTo>
                    <a:pt x="32044" y="31089"/>
                    <a:pt x="32990" y="33452"/>
                    <a:pt x="33651" y="36004"/>
                  </a:cubicBezTo>
                  <a:cubicBezTo>
                    <a:pt x="34029" y="37138"/>
                    <a:pt x="34219" y="38367"/>
                    <a:pt x="34408" y="39596"/>
                  </a:cubicBezTo>
                  <a:cubicBezTo>
                    <a:pt x="34219" y="39313"/>
                    <a:pt x="34029" y="39029"/>
                    <a:pt x="33935" y="38840"/>
                  </a:cubicBezTo>
                  <a:cubicBezTo>
                    <a:pt x="33084" y="37044"/>
                    <a:pt x="32044" y="35626"/>
                    <a:pt x="30721" y="34208"/>
                  </a:cubicBezTo>
                  <a:cubicBezTo>
                    <a:pt x="29209" y="32696"/>
                    <a:pt x="27602" y="31372"/>
                    <a:pt x="25900" y="30144"/>
                  </a:cubicBezTo>
                  <a:cubicBezTo>
                    <a:pt x="24766" y="29293"/>
                    <a:pt x="23632" y="28537"/>
                    <a:pt x="22308" y="27970"/>
                  </a:cubicBezTo>
                  <a:cubicBezTo>
                    <a:pt x="22153" y="27866"/>
                    <a:pt x="21997" y="27791"/>
                    <a:pt x="21842" y="27791"/>
                  </a:cubicBezTo>
                  <a:cubicBezTo>
                    <a:pt x="21714" y="27791"/>
                    <a:pt x="21586" y="27842"/>
                    <a:pt x="21458" y="27970"/>
                  </a:cubicBezTo>
                  <a:cubicBezTo>
                    <a:pt x="21269" y="28159"/>
                    <a:pt x="21363" y="28442"/>
                    <a:pt x="21552" y="28631"/>
                  </a:cubicBezTo>
                  <a:cubicBezTo>
                    <a:pt x="22119" y="29955"/>
                    <a:pt x="22970" y="31089"/>
                    <a:pt x="23443" y="32507"/>
                  </a:cubicBezTo>
                  <a:cubicBezTo>
                    <a:pt x="23821" y="33263"/>
                    <a:pt x="24199" y="33925"/>
                    <a:pt x="24861" y="34492"/>
                  </a:cubicBezTo>
                  <a:cubicBezTo>
                    <a:pt x="26089" y="35721"/>
                    <a:pt x="27696" y="36571"/>
                    <a:pt x="29114" y="37706"/>
                  </a:cubicBezTo>
                  <a:cubicBezTo>
                    <a:pt x="30248" y="38556"/>
                    <a:pt x="31477" y="39407"/>
                    <a:pt x="32328" y="40541"/>
                  </a:cubicBezTo>
                  <a:cubicBezTo>
                    <a:pt x="33084" y="41581"/>
                    <a:pt x="33179" y="42905"/>
                    <a:pt x="33651" y="44039"/>
                  </a:cubicBezTo>
                  <a:cubicBezTo>
                    <a:pt x="33368" y="44039"/>
                    <a:pt x="33273" y="43850"/>
                    <a:pt x="33179" y="43661"/>
                  </a:cubicBezTo>
                  <a:cubicBezTo>
                    <a:pt x="32328" y="42337"/>
                    <a:pt x="31099" y="41392"/>
                    <a:pt x="29681" y="40730"/>
                  </a:cubicBezTo>
                  <a:cubicBezTo>
                    <a:pt x="27413" y="39691"/>
                    <a:pt x="24955" y="39029"/>
                    <a:pt x="22592" y="38462"/>
                  </a:cubicBezTo>
                  <a:cubicBezTo>
                    <a:pt x="22437" y="38410"/>
                    <a:pt x="22253" y="38330"/>
                    <a:pt x="22088" y="38330"/>
                  </a:cubicBezTo>
                  <a:cubicBezTo>
                    <a:pt x="21951" y="38330"/>
                    <a:pt x="21827" y="38385"/>
                    <a:pt x="21741" y="38556"/>
                  </a:cubicBezTo>
                  <a:cubicBezTo>
                    <a:pt x="21552" y="38934"/>
                    <a:pt x="21836" y="39124"/>
                    <a:pt x="22119" y="39407"/>
                  </a:cubicBezTo>
                  <a:cubicBezTo>
                    <a:pt x="24766" y="41298"/>
                    <a:pt x="27413" y="43188"/>
                    <a:pt x="29965" y="45268"/>
                  </a:cubicBezTo>
                  <a:cubicBezTo>
                    <a:pt x="31054" y="46211"/>
                    <a:pt x="32254" y="46598"/>
                    <a:pt x="33566" y="46598"/>
                  </a:cubicBezTo>
                  <a:cubicBezTo>
                    <a:pt x="33962" y="46598"/>
                    <a:pt x="34369" y="46562"/>
                    <a:pt x="34786" y="46496"/>
                  </a:cubicBezTo>
                  <a:lnTo>
                    <a:pt x="34786" y="46496"/>
                  </a:lnTo>
                  <a:cubicBezTo>
                    <a:pt x="34597" y="49616"/>
                    <a:pt x="33935" y="52641"/>
                    <a:pt x="32706" y="55571"/>
                  </a:cubicBezTo>
                  <a:cubicBezTo>
                    <a:pt x="31950" y="54342"/>
                    <a:pt x="31005" y="53397"/>
                    <a:pt x="30154" y="52452"/>
                  </a:cubicBezTo>
                  <a:cubicBezTo>
                    <a:pt x="28925" y="51317"/>
                    <a:pt x="27602" y="50278"/>
                    <a:pt x="26089" y="49521"/>
                  </a:cubicBezTo>
                  <a:cubicBezTo>
                    <a:pt x="25926" y="49467"/>
                    <a:pt x="25793" y="49412"/>
                    <a:pt x="25656" y="49412"/>
                  </a:cubicBezTo>
                  <a:cubicBezTo>
                    <a:pt x="25556" y="49412"/>
                    <a:pt x="25453" y="49441"/>
                    <a:pt x="25333" y="49521"/>
                  </a:cubicBezTo>
                  <a:cubicBezTo>
                    <a:pt x="25144" y="49805"/>
                    <a:pt x="25239" y="49994"/>
                    <a:pt x="25428" y="50278"/>
                  </a:cubicBezTo>
                  <a:cubicBezTo>
                    <a:pt x="25900" y="50939"/>
                    <a:pt x="26278" y="51695"/>
                    <a:pt x="26751" y="52357"/>
                  </a:cubicBezTo>
                  <a:cubicBezTo>
                    <a:pt x="27224" y="53208"/>
                    <a:pt x="27696" y="54153"/>
                    <a:pt x="28452" y="54815"/>
                  </a:cubicBezTo>
                  <a:cubicBezTo>
                    <a:pt x="29398" y="55665"/>
                    <a:pt x="30438" y="56327"/>
                    <a:pt x="31572" y="56705"/>
                  </a:cubicBezTo>
                  <a:cubicBezTo>
                    <a:pt x="32044" y="56800"/>
                    <a:pt x="32044" y="56989"/>
                    <a:pt x="31761" y="57367"/>
                  </a:cubicBezTo>
                  <a:cubicBezTo>
                    <a:pt x="31572" y="57745"/>
                    <a:pt x="31288" y="58123"/>
                    <a:pt x="31099" y="58501"/>
                  </a:cubicBezTo>
                  <a:cubicBezTo>
                    <a:pt x="31005" y="58690"/>
                    <a:pt x="30816" y="58974"/>
                    <a:pt x="31099" y="59163"/>
                  </a:cubicBezTo>
                  <a:cubicBezTo>
                    <a:pt x="31134" y="59180"/>
                    <a:pt x="31169" y="59188"/>
                    <a:pt x="31203" y="59188"/>
                  </a:cubicBezTo>
                  <a:cubicBezTo>
                    <a:pt x="31358" y="59188"/>
                    <a:pt x="31512" y="59034"/>
                    <a:pt x="31666" y="58879"/>
                  </a:cubicBezTo>
                  <a:cubicBezTo>
                    <a:pt x="32139" y="58312"/>
                    <a:pt x="32517" y="57650"/>
                    <a:pt x="32801" y="56989"/>
                  </a:cubicBezTo>
                  <a:cubicBezTo>
                    <a:pt x="32942" y="56776"/>
                    <a:pt x="32978" y="56670"/>
                    <a:pt x="33106" y="56670"/>
                  </a:cubicBezTo>
                  <a:cubicBezTo>
                    <a:pt x="33149" y="56670"/>
                    <a:pt x="33202" y="56682"/>
                    <a:pt x="33273" y="56705"/>
                  </a:cubicBezTo>
                  <a:cubicBezTo>
                    <a:pt x="33935" y="56989"/>
                    <a:pt x="34502" y="57083"/>
                    <a:pt x="35069" y="57178"/>
                  </a:cubicBezTo>
                  <a:cubicBezTo>
                    <a:pt x="35069" y="56894"/>
                    <a:pt x="35069" y="56705"/>
                    <a:pt x="35069" y="56422"/>
                  </a:cubicBezTo>
                  <a:cubicBezTo>
                    <a:pt x="34691" y="56422"/>
                    <a:pt x="34313" y="56327"/>
                    <a:pt x="33935" y="56233"/>
                  </a:cubicBezTo>
                  <a:cubicBezTo>
                    <a:pt x="33840" y="56233"/>
                    <a:pt x="33840" y="56138"/>
                    <a:pt x="33746" y="56138"/>
                  </a:cubicBezTo>
                  <a:cubicBezTo>
                    <a:pt x="33813" y="56071"/>
                    <a:pt x="33880" y="56004"/>
                    <a:pt x="33946" y="56004"/>
                  </a:cubicBezTo>
                  <a:cubicBezTo>
                    <a:pt x="33974" y="56004"/>
                    <a:pt x="34002" y="56016"/>
                    <a:pt x="34029" y="56044"/>
                  </a:cubicBezTo>
                  <a:cubicBezTo>
                    <a:pt x="34408" y="56044"/>
                    <a:pt x="34691" y="55949"/>
                    <a:pt x="35069" y="55854"/>
                  </a:cubicBezTo>
                  <a:cubicBezTo>
                    <a:pt x="35069" y="55665"/>
                    <a:pt x="35069" y="55476"/>
                    <a:pt x="35164" y="55287"/>
                  </a:cubicBezTo>
                  <a:cubicBezTo>
                    <a:pt x="34880" y="55287"/>
                    <a:pt x="34597" y="55287"/>
                    <a:pt x="34313" y="55382"/>
                  </a:cubicBezTo>
                  <a:cubicBezTo>
                    <a:pt x="34597" y="55193"/>
                    <a:pt x="34880" y="55004"/>
                    <a:pt x="35164" y="54815"/>
                  </a:cubicBezTo>
                  <a:cubicBezTo>
                    <a:pt x="35164" y="54531"/>
                    <a:pt x="35164" y="54342"/>
                    <a:pt x="35164" y="54059"/>
                  </a:cubicBezTo>
                  <a:cubicBezTo>
                    <a:pt x="34786" y="54248"/>
                    <a:pt x="34313" y="54437"/>
                    <a:pt x="33935" y="54720"/>
                  </a:cubicBezTo>
                  <a:cubicBezTo>
                    <a:pt x="33935" y="54531"/>
                    <a:pt x="34029" y="54437"/>
                    <a:pt x="34029" y="54342"/>
                  </a:cubicBezTo>
                  <a:cubicBezTo>
                    <a:pt x="34597" y="52830"/>
                    <a:pt x="34975" y="51223"/>
                    <a:pt x="35258" y="49710"/>
                  </a:cubicBezTo>
                  <a:cubicBezTo>
                    <a:pt x="35353" y="44701"/>
                    <a:pt x="35353" y="39691"/>
                    <a:pt x="35258" y="34775"/>
                  </a:cubicBezTo>
                  <a:cubicBezTo>
                    <a:pt x="35258" y="34870"/>
                    <a:pt x="35258" y="35059"/>
                    <a:pt x="35164" y="35248"/>
                  </a:cubicBezTo>
                  <a:lnTo>
                    <a:pt x="35069" y="37422"/>
                  </a:lnTo>
                  <a:cubicBezTo>
                    <a:pt x="33557" y="31183"/>
                    <a:pt x="30816" y="25701"/>
                    <a:pt x="26278" y="21164"/>
                  </a:cubicBezTo>
                  <a:cubicBezTo>
                    <a:pt x="26562" y="20975"/>
                    <a:pt x="26940" y="21069"/>
                    <a:pt x="26846" y="20691"/>
                  </a:cubicBezTo>
                  <a:cubicBezTo>
                    <a:pt x="26751" y="20124"/>
                    <a:pt x="26940" y="19557"/>
                    <a:pt x="26940" y="18990"/>
                  </a:cubicBezTo>
                  <a:cubicBezTo>
                    <a:pt x="27129" y="17288"/>
                    <a:pt x="27507" y="15681"/>
                    <a:pt x="27318" y="14074"/>
                  </a:cubicBezTo>
                  <a:cubicBezTo>
                    <a:pt x="27035" y="11144"/>
                    <a:pt x="26373" y="8308"/>
                    <a:pt x="25144" y="5662"/>
                  </a:cubicBezTo>
                  <a:cubicBezTo>
                    <a:pt x="24388" y="4055"/>
                    <a:pt x="23443" y="2542"/>
                    <a:pt x="22025" y="1502"/>
                  </a:cubicBezTo>
                  <a:cubicBezTo>
                    <a:pt x="21729" y="1280"/>
                    <a:pt x="21375" y="942"/>
                    <a:pt x="21008" y="942"/>
                  </a:cubicBezTo>
                  <a:cubicBezTo>
                    <a:pt x="20906" y="942"/>
                    <a:pt x="20804" y="968"/>
                    <a:pt x="20701" y="1030"/>
                  </a:cubicBezTo>
                  <a:cubicBezTo>
                    <a:pt x="20134" y="1313"/>
                    <a:pt x="20323" y="1975"/>
                    <a:pt x="20418" y="2448"/>
                  </a:cubicBezTo>
                  <a:cubicBezTo>
                    <a:pt x="20607" y="3960"/>
                    <a:pt x="20796" y="5473"/>
                    <a:pt x="20890" y="6985"/>
                  </a:cubicBezTo>
                  <a:cubicBezTo>
                    <a:pt x="20985" y="8592"/>
                    <a:pt x="21080" y="10104"/>
                    <a:pt x="21741" y="11522"/>
                  </a:cubicBezTo>
                  <a:cubicBezTo>
                    <a:pt x="22308" y="12940"/>
                    <a:pt x="22686" y="14358"/>
                    <a:pt x="22781" y="15870"/>
                  </a:cubicBezTo>
                  <a:cubicBezTo>
                    <a:pt x="22781" y="16532"/>
                    <a:pt x="23065" y="17194"/>
                    <a:pt x="23348" y="17855"/>
                  </a:cubicBezTo>
                  <a:cubicBezTo>
                    <a:pt x="23632" y="18233"/>
                    <a:pt x="23821" y="18706"/>
                    <a:pt x="24010" y="19179"/>
                  </a:cubicBezTo>
                  <a:cubicBezTo>
                    <a:pt x="23348" y="18612"/>
                    <a:pt x="22497" y="18044"/>
                    <a:pt x="21741" y="17666"/>
                  </a:cubicBezTo>
                  <a:cubicBezTo>
                    <a:pt x="21174" y="17383"/>
                    <a:pt x="20985" y="17005"/>
                    <a:pt x="20890" y="16343"/>
                  </a:cubicBezTo>
                  <a:cubicBezTo>
                    <a:pt x="20890" y="15870"/>
                    <a:pt x="20796" y="15303"/>
                    <a:pt x="20607" y="14831"/>
                  </a:cubicBezTo>
                  <a:cubicBezTo>
                    <a:pt x="20323" y="14074"/>
                    <a:pt x="19756" y="13602"/>
                    <a:pt x="19378" y="13035"/>
                  </a:cubicBezTo>
                  <a:cubicBezTo>
                    <a:pt x="18149" y="11522"/>
                    <a:pt x="17677" y="9821"/>
                    <a:pt x="17299" y="7930"/>
                  </a:cubicBezTo>
                  <a:cubicBezTo>
                    <a:pt x="17109" y="6701"/>
                    <a:pt x="16637" y="5567"/>
                    <a:pt x="15692" y="4622"/>
                  </a:cubicBezTo>
                  <a:cubicBezTo>
                    <a:pt x="13801" y="2731"/>
                    <a:pt x="11627" y="1219"/>
                    <a:pt x="9264" y="179"/>
                  </a:cubicBezTo>
                  <a:cubicBezTo>
                    <a:pt x="9108" y="75"/>
                    <a:pt x="8924" y="0"/>
                    <a:pt x="87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4326325" y="281257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1"/>
                  </a:moveTo>
                  <a:cubicBezTo>
                    <a:pt x="1" y="95"/>
                    <a:pt x="1" y="95"/>
                    <a:pt x="95" y="95"/>
                  </a:cubicBezTo>
                  <a:cubicBezTo>
                    <a:pt x="95" y="95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4314525" y="2791300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0" y="1"/>
                  </a:moveTo>
                  <a:lnTo>
                    <a:pt x="0" y="95"/>
                  </a:lnTo>
                  <a:lnTo>
                    <a:pt x="95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4413775" y="3334825"/>
              <a:ext cx="2375" cy="1800"/>
            </a:xfrm>
            <a:custGeom>
              <a:avLst/>
              <a:gdLst/>
              <a:ahLst/>
              <a:cxnLst/>
              <a:rect l="l" t="t" r="r" b="b"/>
              <a:pathLst>
                <a:path w="95" h="72" extrusionOk="0">
                  <a:moveTo>
                    <a:pt x="0" y="1"/>
                  </a:moveTo>
                  <a:cubicBezTo>
                    <a:pt x="0" y="48"/>
                    <a:pt x="24" y="72"/>
                    <a:pt x="47" y="72"/>
                  </a:cubicBezTo>
                  <a:cubicBezTo>
                    <a:pt x="71" y="72"/>
                    <a:pt x="95" y="48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4548475" y="3529425"/>
              <a:ext cx="101625" cy="93075"/>
            </a:xfrm>
            <a:custGeom>
              <a:avLst/>
              <a:gdLst/>
              <a:ahLst/>
              <a:cxnLst/>
              <a:rect l="l" t="t" r="r" b="b"/>
              <a:pathLst>
                <a:path w="4065" h="3723" extrusionOk="0">
                  <a:moveTo>
                    <a:pt x="2052" y="937"/>
                  </a:moveTo>
                  <a:cubicBezTo>
                    <a:pt x="2354" y="937"/>
                    <a:pt x="2664" y="1062"/>
                    <a:pt x="2836" y="1291"/>
                  </a:cubicBezTo>
                  <a:cubicBezTo>
                    <a:pt x="3120" y="1764"/>
                    <a:pt x="2930" y="2331"/>
                    <a:pt x="2458" y="2709"/>
                  </a:cubicBezTo>
                  <a:cubicBezTo>
                    <a:pt x="2271" y="2821"/>
                    <a:pt x="2085" y="2874"/>
                    <a:pt x="1910" y="2874"/>
                  </a:cubicBezTo>
                  <a:cubicBezTo>
                    <a:pt x="1642" y="2874"/>
                    <a:pt x="1401" y="2749"/>
                    <a:pt x="1229" y="2520"/>
                  </a:cubicBezTo>
                  <a:cubicBezTo>
                    <a:pt x="1040" y="2142"/>
                    <a:pt x="1134" y="1386"/>
                    <a:pt x="1513" y="1102"/>
                  </a:cubicBezTo>
                  <a:cubicBezTo>
                    <a:pt x="1662" y="990"/>
                    <a:pt x="1855" y="937"/>
                    <a:pt x="2052" y="937"/>
                  </a:cubicBezTo>
                  <a:close/>
                  <a:moveTo>
                    <a:pt x="2152" y="0"/>
                  </a:moveTo>
                  <a:cubicBezTo>
                    <a:pt x="1829" y="0"/>
                    <a:pt x="1482" y="103"/>
                    <a:pt x="1134" y="346"/>
                  </a:cubicBezTo>
                  <a:cubicBezTo>
                    <a:pt x="189" y="913"/>
                    <a:pt x="0" y="2142"/>
                    <a:pt x="662" y="2993"/>
                  </a:cubicBezTo>
                  <a:cubicBezTo>
                    <a:pt x="961" y="3471"/>
                    <a:pt x="1488" y="3723"/>
                    <a:pt x="2026" y="3723"/>
                  </a:cubicBezTo>
                  <a:cubicBezTo>
                    <a:pt x="2338" y="3723"/>
                    <a:pt x="2653" y="3638"/>
                    <a:pt x="2930" y="3465"/>
                  </a:cubicBezTo>
                  <a:cubicBezTo>
                    <a:pt x="3687" y="2993"/>
                    <a:pt x="4065" y="1480"/>
                    <a:pt x="3498" y="724"/>
                  </a:cubicBezTo>
                  <a:cubicBezTo>
                    <a:pt x="3199" y="305"/>
                    <a:pt x="2710" y="0"/>
                    <a:pt x="2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4442125" y="3126500"/>
              <a:ext cx="61475" cy="49675"/>
            </a:xfrm>
            <a:custGeom>
              <a:avLst/>
              <a:gdLst/>
              <a:ahLst/>
              <a:cxnLst/>
              <a:rect l="l" t="t" r="r" b="b"/>
              <a:pathLst>
                <a:path w="2459" h="1987" extrusionOk="0">
                  <a:moveTo>
                    <a:pt x="335" y="1"/>
                  </a:moveTo>
                  <a:cubicBezTo>
                    <a:pt x="255" y="1"/>
                    <a:pt x="175" y="30"/>
                    <a:pt x="95" y="110"/>
                  </a:cubicBezTo>
                  <a:cubicBezTo>
                    <a:pt x="1" y="299"/>
                    <a:pt x="95" y="583"/>
                    <a:pt x="284" y="677"/>
                  </a:cubicBezTo>
                  <a:cubicBezTo>
                    <a:pt x="757" y="1055"/>
                    <a:pt x="1135" y="1433"/>
                    <a:pt x="1513" y="1811"/>
                  </a:cubicBezTo>
                  <a:cubicBezTo>
                    <a:pt x="1643" y="1877"/>
                    <a:pt x="1774" y="1987"/>
                    <a:pt x="1935" y="1987"/>
                  </a:cubicBezTo>
                  <a:cubicBezTo>
                    <a:pt x="2008" y="1987"/>
                    <a:pt x="2087" y="1965"/>
                    <a:pt x="2175" y="1906"/>
                  </a:cubicBezTo>
                  <a:cubicBezTo>
                    <a:pt x="2458" y="1717"/>
                    <a:pt x="2364" y="1622"/>
                    <a:pt x="2175" y="1433"/>
                  </a:cubicBezTo>
                  <a:cubicBezTo>
                    <a:pt x="1797" y="772"/>
                    <a:pt x="1229" y="488"/>
                    <a:pt x="662" y="110"/>
                  </a:cubicBezTo>
                  <a:cubicBezTo>
                    <a:pt x="553" y="55"/>
                    <a:pt x="444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>
            <a:off x="6956837" y="-497104"/>
            <a:ext cx="2049317" cy="1463572"/>
            <a:chOff x="2523250" y="3135400"/>
            <a:chExt cx="1134350" cy="810125"/>
          </a:xfrm>
        </p:grpSpPr>
        <p:sp>
          <p:nvSpPr>
            <p:cNvPr id="1485" name="Google Shape;1485;p32"/>
            <p:cNvSpPr/>
            <p:nvPr/>
          </p:nvSpPr>
          <p:spPr>
            <a:xfrm>
              <a:off x="2962800" y="3644400"/>
              <a:ext cx="198525" cy="59100"/>
            </a:xfrm>
            <a:custGeom>
              <a:avLst/>
              <a:gdLst/>
              <a:ahLst/>
              <a:cxnLst/>
              <a:rect l="l" t="t" r="r" b="b"/>
              <a:pathLst>
                <a:path w="7941" h="2364" extrusionOk="0">
                  <a:moveTo>
                    <a:pt x="946" y="0"/>
                  </a:moveTo>
                  <a:cubicBezTo>
                    <a:pt x="473" y="0"/>
                    <a:pt x="1" y="568"/>
                    <a:pt x="1" y="946"/>
                  </a:cubicBezTo>
                  <a:cubicBezTo>
                    <a:pt x="1" y="1418"/>
                    <a:pt x="379" y="1891"/>
                    <a:pt x="851" y="1985"/>
                  </a:cubicBezTo>
                  <a:cubicBezTo>
                    <a:pt x="1419" y="2080"/>
                    <a:pt x="2080" y="2175"/>
                    <a:pt x="2647" y="2175"/>
                  </a:cubicBezTo>
                  <a:cubicBezTo>
                    <a:pt x="4065" y="2175"/>
                    <a:pt x="5389" y="2175"/>
                    <a:pt x="6807" y="2364"/>
                  </a:cubicBezTo>
                  <a:cubicBezTo>
                    <a:pt x="7563" y="2364"/>
                    <a:pt x="7846" y="1985"/>
                    <a:pt x="7846" y="1513"/>
                  </a:cubicBezTo>
                  <a:cubicBezTo>
                    <a:pt x="7941" y="1135"/>
                    <a:pt x="7563" y="757"/>
                    <a:pt x="7090" y="662"/>
                  </a:cubicBezTo>
                  <a:cubicBezTo>
                    <a:pt x="5861" y="473"/>
                    <a:pt x="4538" y="568"/>
                    <a:pt x="3309" y="473"/>
                  </a:cubicBezTo>
                  <a:cubicBezTo>
                    <a:pt x="2647" y="379"/>
                    <a:pt x="1986" y="568"/>
                    <a:pt x="1324" y="95"/>
                  </a:cubicBezTo>
                  <a:cubicBezTo>
                    <a:pt x="1230" y="0"/>
                    <a:pt x="1040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2703575" y="3861450"/>
              <a:ext cx="171825" cy="64175"/>
            </a:xfrm>
            <a:custGeom>
              <a:avLst/>
              <a:gdLst/>
              <a:ahLst/>
              <a:cxnLst/>
              <a:rect l="l" t="t" r="r" b="b"/>
              <a:pathLst>
                <a:path w="6873" h="2567" extrusionOk="0">
                  <a:moveTo>
                    <a:pt x="1121" y="1"/>
                  </a:moveTo>
                  <a:cubicBezTo>
                    <a:pt x="587" y="1"/>
                    <a:pt x="0" y="383"/>
                    <a:pt x="255" y="1149"/>
                  </a:cubicBezTo>
                  <a:cubicBezTo>
                    <a:pt x="445" y="1622"/>
                    <a:pt x="823" y="1716"/>
                    <a:pt x="1295" y="1811"/>
                  </a:cubicBezTo>
                  <a:cubicBezTo>
                    <a:pt x="2051" y="1905"/>
                    <a:pt x="2808" y="2094"/>
                    <a:pt x="3564" y="2189"/>
                  </a:cubicBezTo>
                  <a:cubicBezTo>
                    <a:pt x="4320" y="2283"/>
                    <a:pt x="5076" y="2378"/>
                    <a:pt x="5832" y="2567"/>
                  </a:cubicBezTo>
                  <a:cubicBezTo>
                    <a:pt x="5832" y="2472"/>
                    <a:pt x="5832" y="2472"/>
                    <a:pt x="5832" y="2472"/>
                  </a:cubicBezTo>
                  <a:lnTo>
                    <a:pt x="6022" y="2472"/>
                  </a:lnTo>
                  <a:cubicBezTo>
                    <a:pt x="6494" y="2472"/>
                    <a:pt x="6778" y="2189"/>
                    <a:pt x="6872" y="1716"/>
                  </a:cubicBezTo>
                  <a:cubicBezTo>
                    <a:pt x="6872" y="1338"/>
                    <a:pt x="6683" y="1055"/>
                    <a:pt x="6305" y="865"/>
                  </a:cubicBezTo>
                  <a:cubicBezTo>
                    <a:pt x="6116" y="771"/>
                    <a:pt x="5832" y="771"/>
                    <a:pt x="5549" y="771"/>
                  </a:cubicBezTo>
                  <a:cubicBezTo>
                    <a:pt x="4131" y="582"/>
                    <a:pt x="2713" y="298"/>
                    <a:pt x="1295" y="15"/>
                  </a:cubicBezTo>
                  <a:cubicBezTo>
                    <a:pt x="1239" y="5"/>
                    <a:pt x="1180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2728850" y="3440725"/>
              <a:ext cx="139450" cy="57175"/>
            </a:xfrm>
            <a:custGeom>
              <a:avLst/>
              <a:gdLst/>
              <a:ahLst/>
              <a:cxnLst/>
              <a:rect l="l" t="t" r="r" b="b"/>
              <a:pathLst>
                <a:path w="5578" h="2287" extrusionOk="0">
                  <a:moveTo>
                    <a:pt x="1051" y="0"/>
                  </a:moveTo>
                  <a:cubicBezTo>
                    <a:pt x="662" y="0"/>
                    <a:pt x="354" y="268"/>
                    <a:pt x="190" y="680"/>
                  </a:cubicBezTo>
                  <a:cubicBezTo>
                    <a:pt x="1" y="1058"/>
                    <a:pt x="379" y="1625"/>
                    <a:pt x="851" y="1720"/>
                  </a:cubicBezTo>
                  <a:cubicBezTo>
                    <a:pt x="1419" y="1814"/>
                    <a:pt x="1986" y="1909"/>
                    <a:pt x="2553" y="2003"/>
                  </a:cubicBezTo>
                  <a:cubicBezTo>
                    <a:pt x="3215" y="2098"/>
                    <a:pt x="3876" y="2192"/>
                    <a:pt x="4443" y="2287"/>
                  </a:cubicBezTo>
                  <a:cubicBezTo>
                    <a:pt x="4916" y="2287"/>
                    <a:pt x="5578" y="1909"/>
                    <a:pt x="5483" y="1342"/>
                  </a:cubicBezTo>
                  <a:cubicBezTo>
                    <a:pt x="5578" y="869"/>
                    <a:pt x="5200" y="585"/>
                    <a:pt x="4632" y="491"/>
                  </a:cubicBezTo>
                  <a:cubicBezTo>
                    <a:pt x="3498" y="396"/>
                    <a:pt x="2364" y="207"/>
                    <a:pt x="1230" y="18"/>
                  </a:cubicBezTo>
                  <a:cubicBezTo>
                    <a:pt x="1168" y="6"/>
                    <a:pt x="1109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2709950" y="3571725"/>
              <a:ext cx="134725" cy="44350"/>
            </a:xfrm>
            <a:custGeom>
              <a:avLst/>
              <a:gdLst/>
              <a:ahLst/>
              <a:cxnLst/>
              <a:rect l="l" t="t" r="r" b="b"/>
              <a:pathLst>
                <a:path w="5389" h="1774" extrusionOk="0">
                  <a:moveTo>
                    <a:pt x="2127" y="1"/>
                  </a:moveTo>
                  <a:cubicBezTo>
                    <a:pt x="1678" y="1"/>
                    <a:pt x="1229" y="24"/>
                    <a:pt x="757" y="72"/>
                  </a:cubicBezTo>
                  <a:cubicBezTo>
                    <a:pt x="190" y="166"/>
                    <a:pt x="0" y="544"/>
                    <a:pt x="95" y="922"/>
                  </a:cubicBezTo>
                  <a:cubicBezTo>
                    <a:pt x="95" y="1395"/>
                    <a:pt x="473" y="1773"/>
                    <a:pt x="851" y="1773"/>
                  </a:cubicBezTo>
                  <a:lnTo>
                    <a:pt x="4443" y="1773"/>
                  </a:lnTo>
                  <a:cubicBezTo>
                    <a:pt x="4916" y="1773"/>
                    <a:pt x="5294" y="1395"/>
                    <a:pt x="5294" y="1017"/>
                  </a:cubicBezTo>
                  <a:cubicBezTo>
                    <a:pt x="5388" y="544"/>
                    <a:pt x="5199" y="261"/>
                    <a:pt x="4632" y="72"/>
                  </a:cubicBezTo>
                  <a:cubicBezTo>
                    <a:pt x="4506" y="40"/>
                    <a:pt x="4380" y="30"/>
                    <a:pt x="4254" y="30"/>
                  </a:cubicBezTo>
                  <a:cubicBezTo>
                    <a:pt x="4002" y="30"/>
                    <a:pt x="3750" y="72"/>
                    <a:pt x="3498" y="72"/>
                  </a:cubicBezTo>
                  <a:cubicBezTo>
                    <a:pt x="3025" y="24"/>
                    <a:pt x="2576" y="1"/>
                    <a:pt x="2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07575" y="3675125"/>
              <a:ext cx="122925" cy="49650"/>
            </a:xfrm>
            <a:custGeom>
              <a:avLst/>
              <a:gdLst/>
              <a:ahLst/>
              <a:cxnLst/>
              <a:rect l="l" t="t" r="r" b="b"/>
              <a:pathLst>
                <a:path w="4917" h="1986" extrusionOk="0">
                  <a:moveTo>
                    <a:pt x="1230" y="0"/>
                  </a:moveTo>
                  <a:cubicBezTo>
                    <a:pt x="852" y="0"/>
                    <a:pt x="474" y="189"/>
                    <a:pt x="285" y="473"/>
                  </a:cubicBezTo>
                  <a:cubicBezTo>
                    <a:pt x="1" y="946"/>
                    <a:pt x="285" y="1607"/>
                    <a:pt x="946" y="1702"/>
                  </a:cubicBezTo>
                  <a:cubicBezTo>
                    <a:pt x="1797" y="1891"/>
                    <a:pt x="2553" y="1891"/>
                    <a:pt x="3404" y="1985"/>
                  </a:cubicBezTo>
                  <a:cubicBezTo>
                    <a:pt x="3687" y="1985"/>
                    <a:pt x="3971" y="1891"/>
                    <a:pt x="4255" y="1891"/>
                  </a:cubicBezTo>
                  <a:cubicBezTo>
                    <a:pt x="4538" y="1796"/>
                    <a:pt x="4916" y="1418"/>
                    <a:pt x="4916" y="1135"/>
                  </a:cubicBezTo>
                  <a:cubicBezTo>
                    <a:pt x="4916" y="662"/>
                    <a:pt x="4822" y="473"/>
                    <a:pt x="4349" y="284"/>
                  </a:cubicBezTo>
                  <a:cubicBezTo>
                    <a:pt x="4255" y="221"/>
                    <a:pt x="4171" y="200"/>
                    <a:pt x="4094" y="200"/>
                  </a:cubicBezTo>
                  <a:cubicBezTo>
                    <a:pt x="3940" y="200"/>
                    <a:pt x="3813" y="284"/>
                    <a:pt x="3687" y="284"/>
                  </a:cubicBezTo>
                  <a:cubicBezTo>
                    <a:pt x="2837" y="189"/>
                    <a:pt x="1986" y="189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988800" y="3897250"/>
              <a:ext cx="115825" cy="48275"/>
            </a:xfrm>
            <a:custGeom>
              <a:avLst/>
              <a:gdLst/>
              <a:ahLst/>
              <a:cxnLst/>
              <a:rect l="l" t="t" r="r" b="b"/>
              <a:pathLst>
                <a:path w="4633" h="1931" extrusionOk="0">
                  <a:moveTo>
                    <a:pt x="757" y="1"/>
                  </a:moveTo>
                  <a:cubicBezTo>
                    <a:pt x="379" y="95"/>
                    <a:pt x="95" y="379"/>
                    <a:pt x="95" y="662"/>
                  </a:cubicBezTo>
                  <a:cubicBezTo>
                    <a:pt x="0" y="1229"/>
                    <a:pt x="190" y="1608"/>
                    <a:pt x="662" y="1797"/>
                  </a:cubicBezTo>
                  <a:cubicBezTo>
                    <a:pt x="929" y="1863"/>
                    <a:pt x="1244" y="1930"/>
                    <a:pt x="1539" y="1930"/>
                  </a:cubicBezTo>
                  <a:cubicBezTo>
                    <a:pt x="1661" y="1930"/>
                    <a:pt x="1780" y="1919"/>
                    <a:pt x="1891" y="1891"/>
                  </a:cubicBezTo>
                  <a:cubicBezTo>
                    <a:pt x="2023" y="1910"/>
                    <a:pt x="2156" y="1918"/>
                    <a:pt x="2288" y="1918"/>
                  </a:cubicBezTo>
                  <a:cubicBezTo>
                    <a:pt x="2817" y="1918"/>
                    <a:pt x="3347" y="1797"/>
                    <a:pt x="3876" y="1797"/>
                  </a:cubicBezTo>
                  <a:cubicBezTo>
                    <a:pt x="4254" y="1797"/>
                    <a:pt x="4538" y="1419"/>
                    <a:pt x="4538" y="1135"/>
                  </a:cubicBezTo>
                  <a:cubicBezTo>
                    <a:pt x="4632" y="473"/>
                    <a:pt x="4254" y="190"/>
                    <a:pt x="3687" y="190"/>
                  </a:cubicBezTo>
                  <a:cubicBezTo>
                    <a:pt x="3309" y="142"/>
                    <a:pt x="2954" y="119"/>
                    <a:pt x="2600" y="119"/>
                  </a:cubicBezTo>
                  <a:cubicBezTo>
                    <a:pt x="2245" y="119"/>
                    <a:pt x="1891" y="142"/>
                    <a:pt x="1513" y="190"/>
                  </a:cubicBezTo>
                  <a:cubicBezTo>
                    <a:pt x="1229" y="190"/>
                    <a:pt x="1040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523250" y="3686550"/>
              <a:ext cx="108750" cy="45675"/>
            </a:xfrm>
            <a:custGeom>
              <a:avLst/>
              <a:gdLst/>
              <a:ahLst/>
              <a:cxnLst/>
              <a:rect l="l" t="t" r="r" b="b"/>
              <a:pathLst>
                <a:path w="4350" h="1827" extrusionOk="0">
                  <a:moveTo>
                    <a:pt x="2802" y="1"/>
                  </a:moveTo>
                  <a:cubicBezTo>
                    <a:pt x="2580" y="1"/>
                    <a:pt x="2345" y="16"/>
                    <a:pt x="2081" y="16"/>
                  </a:cubicBezTo>
                  <a:lnTo>
                    <a:pt x="1135" y="16"/>
                  </a:lnTo>
                  <a:cubicBezTo>
                    <a:pt x="474" y="16"/>
                    <a:pt x="1" y="489"/>
                    <a:pt x="285" y="1150"/>
                  </a:cubicBezTo>
                  <a:cubicBezTo>
                    <a:pt x="474" y="1528"/>
                    <a:pt x="757" y="1717"/>
                    <a:pt x="1135" y="1717"/>
                  </a:cubicBezTo>
                  <a:cubicBezTo>
                    <a:pt x="1513" y="1765"/>
                    <a:pt x="1891" y="1765"/>
                    <a:pt x="2258" y="1765"/>
                  </a:cubicBezTo>
                  <a:cubicBezTo>
                    <a:pt x="2624" y="1765"/>
                    <a:pt x="2979" y="1765"/>
                    <a:pt x="3309" y="1812"/>
                  </a:cubicBezTo>
                  <a:cubicBezTo>
                    <a:pt x="3359" y="1822"/>
                    <a:pt x="3407" y="1827"/>
                    <a:pt x="3453" y="1827"/>
                  </a:cubicBezTo>
                  <a:cubicBezTo>
                    <a:pt x="3841" y="1827"/>
                    <a:pt x="4086" y="1488"/>
                    <a:pt x="4255" y="1150"/>
                  </a:cubicBezTo>
                  <a:cubicBezTo>
                    <a:pt x="4349" y="678"/>
                    <a:pt x="4160" y="394"/>
                    <a:pt x="3782" y="205"/>
                  </a:cubicBezTo>
                  <a:cubicBezTo>
                    <a:pt x="3442" y="35"/>
                    <a:pt x="3135" y="1"/>
                    <a:pt x="2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260550" y="3814550"/>
              <a:ext cx="87475" cy="45275"/>
            </a:xfrm>
            <a:custGeom>
              <a:avLst/>
              <a:gdLst/>
              <a:ahLst/>
              <a:cxnLst/>
              <a:rect l="l" t="t" r="r" b="b"/>
              <a:pathLst>
                <a:path w="3499" h="1811" extrusionOk="0">
                  <a:moveTo>
                    <a:pt x="1324" y="0"/>
                  </a:moveTo>
                  <a:cubicBezTo>
                    <a:pt x="1260" y="22"/>
                    <a:pt x="1196" y="29"/>
                    <a:pt x="1132" y="29"/>
                  </a:cubicBezTo>
                  <a:cubicBezTo>
                    <a:pt x="1017" y="29"/>
                    <a:pt x="902" y="7"/>
                    <a:pt x="788" y="7"/>
                  </a:cubicBezTo>
                  <a:cubicBezTo>
                    <a:pt x="683" y="7"/>
                    <a:pt x="578" y="25"/>
                    <a:pt x="473" y="95"/>
                  </a:cubicBezTo>
                  <a:cubicBezTo>
                    <a:pt x="95" y="284"/>
                    <a:pt x="1" y="567"/>
                    <a:pt x="1" y="946"/>
                  </a:cubicBezTo>
                  <a:cubicBezTo>
                    <a:pt x="95" y="1324"/>
                    <a:pt x="379" y="1607"/>
                    <a:pt x="757" y="1702"/>
                  </a:cubicBezTo>
                  <a:cubicBezTo>
                    <a:pt x="1041" y="1749"/>
                    <a:pt x="1348" y="1749"/>
                    <a:pt x="1655" y="1749"/>
                  </a:cubicBezTo>
                  <a:cubicBezTo>
                    <a:pt x="1962" y="1749"/>
                    <a:pt x="2269" y="1749"/>
                    <a:pt x="2553" y="1796"/>
                  </a:cubicBezTo>
                  <a:cubicBezTo>
                    <a:pt x="2593" y="1806"/>
                    <a:pt x="2632" y="1811"/>
                    <a:pt x="2671" y="1811"/>
                  </a:cubicBezTo>
                  <a:cubicBezTo>
                    <a:pt x="3007" y="1811"/>
                    <a:pt x="3319" y="1463"/>
                    <a:pt x="3404" y="1040"/>
                  </a:cubicBezTo>
                  <a:cubicBezTo>
                    <a:pt x="3498" y="662"/>
                    <a:pt x="3309" y="284"/>
                    <a:pt x="2837" y="189"/>
                  </a:cubicBezTo>
                  <a:cubicBezTo>
                    <a:pt x="2364" y="0"/>
                    <a:pt x="1797" y="0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3047875" y="3514425"/>
              <a:ext cx="80375" cy="47650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946" y="1"/>
                  </a:moveTo>
                  <a:cubicBezTo>
                    <a:pt x="473" y="1"/>
                    <a:pt x="1" y="379"/>
                    <a:pt x="1" y="851"/>
                  </a:cubicBezTo>
                  <a:cubicBezTo>
                    <a:pt x="1" y="1324"/>
                    <a:pt x="190" y="1607"/>
                    <a:pt x="662" y="1702"/>
                  </a:cubicBezTo>
                  <a:cubicBezTo>
                    <a:pt x="1135" y="1891"/>
                    <a:pt x="1608" y="1797"/>
                    <a:pt x="2080" y="1891"/>
                  </a:cubicBezTo>
                  <a:cubicBezTo>
                    <a:pt x="2140" y="1901"/>
                    <a:pt x="2198" y="1906"/>
                    <a:pt x="2253" y="1906"/>
                  </a:cubicBezTo>
                  <a:cubicBezTo>
                    <a:pt x="2724" y="1906"/>
                    <a:pt x="3035" y="1568"/>
                    <a:pt x="3120" y="1229"/>
                  </a:cubicBezTo>
                  <a:cubicBezTo>
                    <a:pt x="3214" y="757"/>
                    <a:pt x="2931" y="379"/>
                    <a:pt x="2458" y="284"/>
                  </a:cubicBezTo>
                  <a:cubicBezTo>
                    <a:pt x="1891" y="190"/>
                    <a:pt x="1418" y="95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3292800" y="3674700"/>
              <a:ext cx="135575" cy="50075"/>
            </a:xfrm>
            <a:custGeom>
              <a:avLst/>
              <a:gdLst/>
              <a:ahLst/>
              <a:cxnLst/>
              <a:rect l="l" t="t" r="r" b="b"/>
              <a:pathLst>
                <a:path w="5423" h="2003" extrusionOk="0">
                  <a:moveTo>
                    <a:pt x="1182" y="1"/>
                  </a:moveTo>
                  <a:cubicBezTo>
                    <a:pt x="278" y="1"/>
                    <a:pt x="1" y="1357"/>
                    <a:pt x="979" y="1624"/>
                  </a:cubicBezTo>
                  <a:cubicBezTo>
                    <a:pt x="2019" y="1813"/>
                    <a:pt x="3154" y="2002"/>
                    <a:pt x="4288" y="2002"/>
                  </a:cubicBezTo>
                  <a:cubicBezTo>
                    <a:pt x="5422" y="2002"/>
                    <a:pt x="5422" y="395"/>
                    <a:pt x="4288" y="395"/>
                  </a:cubicBezTo>
                  <a:cubicBezTo>
                    <a:pt x="3343" y="301"/>
                    <a:pt x="2397" y="206"/>
                    <a:pt x="1358" y="17"/>
                  </a:cubicBezTo>
                  <a:cubicBezTo>
                    <a:pt x="1297" y="6"/>
                    <a:pt x="1238" y="1"/>
                    <a:pt x="1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3291300" y="3540325"/>
              <a:ext cx="236300" cy="61650"/>
            </a:xfrm>
            <a:custGeom>
              <a:avLst/>
              <a:gdLst/>
              <a:ahLst/>
              <a:cxnLst/>
              <a:rect l="l" t="t" r="r" b="b"/>
              <a:pathLst>
                <a:path w="9452" h="2466" extrusionOk="0">
                  <a:moveTo>
                    <a:pt x="958" y="1"/>
                  </a:moveTo>
                  <a:cubicBezTo>
                    <a:pt x="0" y="1"/>
                    <a:pt x="28" y="1614"/>
                    <a:pt x="1039" y="1706"/>
                  </a:cubicBezTo>
                  <a:cubicBezTo>
                    <a:pt x="3497" y="1895"/>
                    <a:pt x="5955" y="2178"/>
                    <a:pt x="8412" y="2462"/>
                  </a:cubicBezTo>
                  <a:cubicBezTo>
                    <a:pt x="8441" y="2465"/>
                    <a:pt x="8468" y="2466"/>
                    <a:pt x="8494" y="2466"/>
                  </a:cubicBezTo>
                  <a:cubicBezTo>
                    <a:pt x="9451" y="2466"/>
                    <a:pt x="9424" y="852"/>
                    <a:pt x="8412" y="761"/>
                  </a:cubicBezTo>
                  <a:cubicBezTo>
                    <a:pt x="5955" y="477"/>
                    <a:pt x="3497" y="288"/>
                    <a:pt x="1039" y="4"/>
                  </a:cubicBezTo>
                  <a:cubicBezTo>
                    <a:pt x="1011" y="2"/>
                    <a:pt x="984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3106950" y="3405725"/>
              <a:ext cx="302500" cy="56825"/>
            </a:xfrm>
            <a:custGeom>
              <a:avLst/>
              <a:gdLst/>
              <a:ahLst/>
              <a:cxnLst/>
              <a:rect l="l" t="t" r="r" b="b"/>
              <a:pathLst>
                <a:path w="12100" h="2273" extrusionOk="0">
                  <a:moveTo>
                    <a:pt x="1041" y="0"/>
                  </a:moveTo>
                  <a:cubicBezTo>
                    <a:pt x="1" y="0"/>
                    <a:pt x="1" y="1607"/>
                    <a:pt x="1041" y="1702"/>
                  </a:cubicBezTo>
                  <a:cubicBezTo>
                    <a:pt x="4349" y="1891"/>
                    <a:pt x="7657" y="2080"/>
                    <a:pt x="11060" y="2269"/>
                  </a:cubicBezTo>
                  <a:cubicBezTo>
                    <a:pt x="11088" y="2272"/>
                    <a:pt x="11116" y="2273"/>
                    <a:pt x="11142" y="2273"/>
                  </a:cubicBezTo>
                  <a:cubicBezTo>
                    <a:pt x="12099" y="2273"/>
                    <a:pt x="12072" y="660"/>
                    <a:pt x="11060" y="568"/>
                  </a:cubicBezTo>
                  <a:cubicBezTo>
                    <a:pt x="7657" y="378"/>
                    <a:pt x="4349" y="189"/>
                    <a:pt x="1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3011500" y="3294275"/>
              <a:ext cx="189975" cy="52500"/>
            </a:xfrm>
            <a:custGeom>
              <a:avLst/>
              <a:gdLst/>
              <a:ahLst/>
              <a:cxnLst/>
              <a:rect l="l" t="t" r="r" b="b"/>
              <a:pathLst>
                <a:path w="7599" h="2100" extrusionOk="0">
                  <a:moveTo>
                    <a:pt x="1288" y="0"/>
                  </a:moveTo>
                  <a:cubicBezTo>
                    <a:pt x="368" y="0"/>
                    <a:pt x="1" y="1439"/>
                    <a:pt x="983" y="1528"/>
                  </a:cubicBezTo>
                  <a:cubicBezTo>
                    <a:pt x="2779" y="1812"/>
                    <a:pt x="4669" y="2001"/>
                    <a:pt x="6560" y="2095"/>
                  </a:cubicBezTo>
                  <a:cubicBezTo>
                    <a:pt x="6588" y="2098"/>
                    <a:pt x="6615" y="2099"/>
                    <a:pt x="6642" y="2099"/>
                  </a:cubicBezTo>
                  <a:cubicBezTo>
                    <a:pt x="7599" y="2099"/>
                    <a:pt x="7572" y="488"/>
                    <a:pt x="6560" y="488"/>
                  </a:cubicBezTo>
                  <a:cubicBezTo>
                    <a:pt x="4859" y="394"/>
                    <a:pt x="3157" y="205"/>
                    <a:pt x="1456" y="16"/>
                  </a:cubicBezTo>
                  <a:cubicBezTo>
                    <a:pt x="1398" y="5"/>
                    <a:pt x="1342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2811575" y="3323825"/>
              <a:ext cx="155825" cy="46575"/>
            </a:xfrm>
            <a:custGeom>
              <a:avLst/>
              <a:gdLst/>
              <a:ahLst/>
              <a:cxnLst/>
              <a:rect l="l" t="t" r="r" b="b"/>
              <a:pathLst>
                <a:path w="6233" h="1863" extrusionOk="0">
                  <a:moveTo>
                    <a:pt x="2760" y="0"/>
                  </a:moveTo>
                  <a:cubicBezTo>
                    <a:pt x="2198" y="0"/>
                    <a:pt x="1627" y="23"/>
                    <a:pt x="1040" y="63"/>
                  </a:cubicBezTo>
                  <a:cubicBezTo>
                    <a:pt x="28" y="63"/>
                    <a:pt x="1" y="1673"/>
                    <a:pt x="958" y="1673"/>
                  </a:cubicBezTo>
                  <a:cubicBezTo>
                    <a:pt x="984" y="1673"/>
                    <a:pt x="1012" y="1672"/>
                    <a:pt x="1040" y="1669"/>
                  </a:cubicBezTo>
                  <a:cubicBezTo>
                    <a:pt x="1420" y="1644"/>
                    <a:pt x="1793" y="1632"/>
                    <a:pt x="2161" y="1632"/>
                  </a:cubicBezTo>
                  <a:cubicBezTo>
                    <a:pt x="3167" y="1632"/>
                    <a:pt x="4136" y="1720"/>
                    <a:pt x="5104" y="1859"/>
                  </a:cubicBezTo>
                  <a:cubicBezTo>
                    <a:pt x="5137" y="1861"/>
                    <a:pt x="5168" y="1863"/>
                    <a:pt x="5198" y="1863"/>
                  </a:cubicBezTo>
                  <a:cubicBezTo>
                    <a:pt x="6233" y="1863"/>
                    <a:pt x="6115" y="341"/>
                    <a:pt x="5104" y="157"/>
                  </a:cubicBezTo>
                  <a:cubicBezTo>
                    <a:pt x="4329" y="46"/>
                    <a:pt x="3554" y="0"/>
                    <a:pt x="2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3277100" y="3301150"/>
              <a:ext cx="78000" cy="46100"/>
            </a:xfrm>
            <a:custGeom>
              <a:avLst/>
              <a:gdLst/>
              <a:ahLst/>
              <a:cxnLst/>
              <a:rect l="l" t="t" r="r" b="b"/>
              <a:pathLst>
                <a:path w="3120" h="1844" extrusionOk="0">
                  <a:moveTo>
                    <a:pt x="900" y="1"/>
                  </a:moveTo>
                  <a:cubicBezTo>
                    <a:pt x="515" y="1"/>
                    <a:pt x="174" y="198"/>
                    <a:pt x="95" y="591"/>
                  </a:cubicBezTo>
                  <a:cubicBezTo>
                    <a:pt x="1" y="970"/>
                    <a:pt x="190" y="1537"/>
                    <a:pt x="662" y="1631"/>
                  </a:cubicBezTo>
                  <a:cubicBezTo>
                    <a:pt x="1135" y="1631"/>
                    <a:pt x="1513" y="1726"/>
                    <a:pt x="1986" y="1820"/>
                  </a:cubicBezTo>
                  <a:cubicBezTo>
                    <a:pt x="2049" y="1836"/>
                    <a:pt x="2114" y="1844"/>
                    <a:pt x="2181" y="1844"/>
                  </a:cubicBezTo>
                  <a:cubicBezTo>
                    <a:pt x="2513" y="1844"/>
                    <a:pt x="2868" y="1647"/>
                    <a:pt x="3025" y="1253"/>
                  </a:cubicBezTo>
                  <a:cubicBezTo>
                    <a:pt x="3120" y="780"/>
                    <a:pt x="2836" y="308"/>
                    <a:pt x="2364" y="213"/>
                  </a:cubicBezTo>
                  <a:cubicBezTo>
                    <a:pt x="1986" y="119"/>
                    <a:pt x="1513" y="119"/>
                    <a:pt x="1135" y="24"/>
                  </a:cubicBezTo>
                  <a:cubicBezTo>
                    <a:pt x="1056" y="9"/>
                    <a:pt x="977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3572500" y="3570550"/>
              <a:ext cx="85100" cy="48475"/>
            </a:xfrm>
            <a:custGeom>
              <a:avLst/>
              <a:gdLst/>
              <a:ahLst/>
              <a:cxnLst/>
              <a:rect l="l" t="t" r="r" b="b"/>
              <a:pathLst>
                <a:path w="3404" h="1939" extrusionOk="0">
                  <a:moveTo>
                    <a:pt x="900" y="1"/>
                  </a:moveTo>
                  <a:cubicBezTo>
                    <a:pt x="515" y="1"/>
                    <a:pt x="174" y="197"/>
                    <a:pt x="95" y="591"/>
                  </a:cubicBezTo>
                  <a:cubicBezTo>
                    <a:pt x="0" y="969"/>
                    <a:pt x="189" y="1537"/>
                    <a:pt x="662" y="1631"/>
                  </a:cubicBezTo>
                  <a:lnTo>
                    <a:pt x="2269" y="1915"/>
                  </a:lnTo>
                  <a:cubicBezTo>
                    <a:pt x="2348" y="1930"/>
                    <a:pt x="2426" y="1938"/>
                    <a:pt x="2503" y="1938"/>
                  </a:cubicBezTo>
                  <a:cubicBezTo>
                    <a:pt x="2888" y="1938"/>
                    <a:pt x="3230" y="1741"/>
                    <a:pt x="3309" y="1348"/>
                  </a:cubicBezTo>
                  <a:cubicBezTo>
                    <a:pt x="3403" y="969"/>
                    <a:pt x="3214" y="402"/>
                    <a:pt x="2741" y="308"/>
                  </a:cubicBezTo>
                  <a:lnTo>
                    <a:pt x="1135" y="24"/>
                  </a:lnTo>
                  <a:cubicBezTo>
                    <a:pt x="1056" y="8"/>
                    <a:pt x="977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3539425" y="3729375"/>
              <a:ext cx="113425" cy="45125"/>
            </a:xfrm>
            <a:custGeom>
              <a:avLst/>
              <a:gdLst/>
              <a:ahLst/>
              <a:cxnLst/>
              <a:rect l="l" t="t" r="r" b="b"/>
              <a:pathLst>
                <a:path w="4537" h="1805" extrusionOk="0">
                  <a:moveTo>
                    <a:pt x="1045" y="1"/>
                  </a:moveTo>
                  <a:cubicBezTo>
                    <a:pt x="1" y="1"/>
                    <a:pt x="31" y="1611"/>
                    <a:pt x="1134" y="1611"/>
                  </a:cubicBezTo>
                  <a:cubicBezTo>
                    <a:pt x="1890" y="1706"/>
                    <a:pt x="2647" y="1800"/>
                    <a:pt x="3497" y="1800"/>
                  </a:cubicBezTo>
                  <a:cubicBezTo>
                    <a:pt x="3527" y="1803"/>
                    <a:pt x="3556" y="1804"/>
                    <a:pt x="3584" y="1804"/>
                  </a:cubicBezTo>
                  <a:cubicBezTo>
                    <a:pt x="4536" y="1804"/>
                    <a:pt x="4507" y="285"/>
                    <a:pt x="3497" y="193"/>
                  </a:cubicBezTo>
                  <a:cubicBezTo>
                    <a:pt x="2647" y="99"/>
                    <a:pt x="1890" y="99"/>
                    <a:pt x="1134" y="4"/>
                  </a:cubicBezTo>
                  <a:cubicBezTo>
                    <a:pt x="1104" y="2"/>
                    <a:pt x="1074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2821025" y="3135400"/>
              <a:ext cx="482100" cy="45850"/>
            </a:xfrm>
            <a:custGeom>
              <a:avLst/>
              <a:gdLst/>
              <a:ahLst/>
              <a:cxnLst/>
              <a:rect l="l" t="t" r="r" b="b"/>
              <a:pathLst>
                <a:path w="19284" h="1834" extrusionOk="0">
                  <a:moveTo>
                    <a:pt x="5658" y="0"/>
                  </a:moveTo>
                  <a:cubicBezTo>
                    <a:pt x="4123" y="0"/>
                    <a:pt x="2585" y="12"/>
                    <a:pt x="1040" y="37"/>
                  </a:cubicBezTo>
                  <a:cubicBezTo>
                    <a:pt x="0" y="37"/>
                    <a:pt x="0" y="1644"/>
                    <a:pt x="1040" y="1644"/>
                  </a:cubicBezTo>
                  <a:cubicBezTo>
                    <a:pt x="6806" y="1644"/>
                    <a:pt x="12478" y="1644"/>
                    <a:pt x="18244" y="1833"/>
                  </a:cubicBezTo>
                  <a:cubicBezTo>
                    <a:pt x="19283" y="1833"/>
                    <a:pt x="19283" y="227"/>
                    <a:pt x="18244" y="227"/>
                  </a:cubicBezTo>
                  <a:cubicBezTo>
                    <a:pt x="14023" y="88"/>
                    <a:pt x="9852" y="0"/>
                    <a:pt x="5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2695775" y="3143425"/>
              <a:ext cx="99275" cy="42550"/>
            </a:xfrm>
            <a:custGeom>
              <a:avLst/>
              <a:gdLst/>
              <a:ahLst/>
              <a:cxnLst/>
              <a:rect l="l" t="t" r="r" b="b"/>
              <a:pathLst>
                <a:path w="3971" h="1702" extrusionOk="0">
                  <a:moveTo>
                    <a:pt x="1135" y="0"/>
                  </a:moveTo>
                  <a:cubicBezTo>
                    <a:pt x="0" y="0"/>
                    <a:pt x="0" y="1702"/>
                    <a:pt x="1135" y="1702"/>
                  </a:cubicBezTo>
                  <a:lnTo>
                    <a:pt x="2931" y="1702"/>
                  </a:lnTo>
                  <a:cubicBezTo>
                    <a:pt x="3970" y="1702"/>
                    <a:pt x="3970" y="0"/>
                    <a:pt x="2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2641425" y="3285200"/>
              <a:ext cx="94550" cy="47300"/>
            </a:xfrm>
            <a:custGeom>
              <a:avLst/>
              <a:gdLst/>
              <a:ahLst/>
              <a:cxnLst/>
              <a:rect l="l" t="t" r="r" b="b"/>
              <a:pathLst>
                <a:path w="3782" h="1892" extrusionOk="0">
                  <a:moveTo>
                    <a:pt x="851" y="1"/>
                  </a:moveTo>
                  <a:cubicBezTo>
                    <a:pt x="473" y="1"/>
                    <a:pt x="0" y="473"/>
                    <a:pt x="0" y="851"/>
                  </a:cubicBezTo>
                  <a:cubicBezTo>
                    <a:pt x="0" y="1324"/>
                    <a:pt x="378" y="1702"/>
                    <a:pt x="851" y="1702"/>
                  </a:cubicBezTo>
                  <a:cubicBezTo>
                    <a:pt x="1513" y="1797"/>
                    <a:pt x="2269" y="1797"/>
                    <a:pt x="2931" y="1891"/>
                  </a:cubicBezTo>
                  <a:cubicBezTo>
                    <a:pt x="3309" y="1891"/>
                    <a:pt x="3781" y="1513"/>
                    <a:pt x="3781" y="1040"/>
                  </a:cubicBezTo>
                  <a:cubicBezTo>
                    <a:pt x="3781" y="568"/>
                    <a:pt x="3403" y="284"/>
                    <a:pt x="2931" y="190"/>
                  </a:cubicBezTo>
                  <a:cubicBezTo>
                    <a:pt x="2269" y="190"/>
                    <a:pt x="1607" y="95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3369275" y="3204850"/>
              <a:ext cx="118175" cy="40200"/>
            </a:xfrm>
            <a:custGeom>
              <a:avLst/>
              <a:gdLst/>
              <a:ahLst/>
              <a:cxnLst/>
              <a:rect l="l" t="t" r="r" b="b"/>
              <a:pathLst>
                <a:path w="4727" h="1608" extrusionOk="0">
                  <a:moveTo>
                    <a:pt x="1040" y="1"/>
                  </a:moveTo>
                  <a:cubicBezTo>
                    <a:pt x="0" y="1"/>
                    <a:pt x="0" y="1608"/>
                    <a:pt x="1040" y="1608"/>
                  </a:cubicBezTo>
                  <a:lnTo>
                    <a:pt x="3687" y="1608"/>
                  </a:lnTo>
                  <a:cubicBezTo>
                    <a:pt x="4726" y="1608"/>
                    <a:pt x="4726" y="1"/>
                    <a:pt x="3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3396825" y="3337100"/>
              <a:ext cx="168575" cy="47775"/>
            </a:xfrm>
            <a:custGeom>
              <a:avLst/>
              <a:gdLst/>
              <a:ahLst/>
              <a:cxnLst/>
              <a:rect l="l" t="t" r="r" b="b"/>
              <a:pathLst>
                <a:path w="6743" h="1911" extrusionOk="0">
                  <a:moveTo>
                    <a:pt x="4027" y="0"/>
                  </a:moveTo>
                  <a:cubicBezTo>
                    <a:pt x="3025" y="0"/>
                    <a:pt x="2049" y="105"/>
                    <a:pt x="1072" y="288"/>
                  </a:cubicBezTo>
                  <a:cubicBezTo>
                    <a:pt x="1" y="466"/>
                    <a:pt x="363" y="1910"/>
                    <a:pt x="1283" y="1910"/>
                  </a:cubicBezTo>
                  <a:cubicBezTo>
                    <a:pt x="1337" y="1910"/>
                    <a:pt x="1393" y="1905"/>
                    <a:pt x="1450" y="1895"/>
                  </a:cubicBezTo>
                  <a:cubicBezTo>
                    <a:pt x="2349" y="1715"/>
                    <a:pt x="3248" y="1649"/>
                    <a:pt x="4147" y="1649"/>
                  </a:cubicBezTo>
                  <a:cubicBezTo>
                    <a:pt x="4666" y="1649"/>
                    <a:pt x="5185" y="1671"/>
                    <a:pt x="5704" y="1706"/>
                  </a:cubicBezTo>
                  <a:cubicBezTo>
                    <a:pt x="5734" y="1708"/>
                    <a:pt x="5762" y="1710"/>
                    <a:pt x="5790" y="1710"/>
                  </a:cubicBezTo>
                  <a:cubicBezTo>
                    <a:pt x="6743" y="1710"/>
                    <a:pt x="6714" y="190"/>
                    <a:pt x="5704" y="99"/>
                  </a:cubicBezTo>
                  <a:cubicBezTo>
                    <a:pt x="5135" y="32"/>
                    <a:pt x="4577" y="0"/>
                    <a:pt x="4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50"/>
          <p:cNvSpPr/>
          <p:nvPr/>
        </p:nvSpPr>
        <p:spPr>
          <a:xfrm>
            <a:off x="720000" y="205482"/>
            <a:ext cx="7703972" cy="46336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006" y="557316"/>
            <a:ext cx="6549959" cy="39299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985" y="597238"/>
            <a:ext cx="4062358" cy="40623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8" y="1209624"/>
            <a:ext cx="3873358" cy="259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54"/>
          <p:cNvSpPr txBox="1">
            <a:spLocks noGrp="1"/>
          </p:cNvSpPr>
          <p:nvPr>
            <p:ph type="title"/>
          </p:nvPr>
        </p:nvSpPr>
        <p:spPr>
          <a:xfrm>
            <a:off x="1346723" y="242049"/>
            <a:ext cx="2958148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Nuestra Reflexión:</a:t>
            </a:r>
            <a:endParaRPr dirty="0"/>
          </a:p>
        </p:txBody>
      </p:sp>
      <p:sp>
        <p:nvSpPr>
          <p:cNvPr id="2610" name="Google Shape;2610;p54"/>
          <p:cNvSpPr txBox="1"/>
          <p:nvPr/>
        </p:nvSpPr>
        <p:spPr>
          <a:xfrm>
            <a:off x="538565" y="905700"/>
            <a:ext cx="7717500" cy="364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4" name="Google Shape;2610;p54"/>
          <p:cNvSpPr txBox="1"/>
          <p:nvPr/>
        </p:nvSpPr>
        <p:spPr>
          <a:xfrm>
            <a:off x="456395" y="424899"/>
            <a:ext cx="8266364" cy="364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algn="just"/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 El Papa Francisco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nos invita a escuchar, pero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no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solo a escuchar pensando en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qué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punto de vista u opinión se puede aportar, no realizando un debate, más bien escuchando con el corazón, escuchar como dimensión del amor. </a:t>
            </a:r>
          </a:p>
          <a:p>
            <a:pPr lvl="0" algn="just"/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 Nos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dice que la primera escucha empieza por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sí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mismo,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¿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cómo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puedo escuchar al otro si antes no me escucho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yo?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También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,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nos invita a dejar de lado la </a:t>
            </a:r>
            <a:r>
              <a:rPr lang="es-ES" sz="1200" b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mala escucha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, el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“escuchar a escondidas”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que en la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jerga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común se conoce como el </a:t>
            </a:r>
            <a:r>
              <a:rPr lang="es-ES" sz="1200" b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chisme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y no debemos conformarnos con lo primero que escuchamos, sino que tendremos que recurrir a diversas fuentes; dejar de lado esa tentación y centrarnos en la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“buena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escucha”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de quienes tenemos delante, a quienes nos acercamos con apertura leal, con confianza y honestidad. </a:t>
            </a:r>
          </a:p>
          <a:p>
            <a:pPr lvl="0" algn="just"/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 Además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, escuchar como gesto de caridad, porque lo más preciado que tenemos como personas es el tiempo; te sedo un poco de mi tiempo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porque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te quiero, te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amo…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Dar gratuitamente de nuestro tesoro para escuchar con el corazón a otras personas.</a:t>
            </a:r>
          </a:p>
          <a:p>
            <a:pPr lvl="0" algn="just"/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 Así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mismo, el Papa nos dice que la acción de escuchar requiere de una verdadera paciencia y dejarse sorprender por la verdad, no tener un punto de vista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prescrito,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sino atento a lo que la otra persona me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cuenta;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me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ofrece; porque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 un acto enriquecedor para aprender del otro y aplicarlo a mi vida. </a:t>
            </a:r>
          </a:p>
          <a:p>
            <a:pPr lvl="0" algn="just"/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“Solo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el asombro permite el conocimiento”.</a:t>
            </a:r>
          </a:p>
          <a:p>
            <a:pPr lvl="0" algn="just"/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Con honestidad tenemos </a:t>
            </a:r>
            <a:r>
              <a:rPr lang="es-ES" sz="1200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que </a:t>
            </a:r>
            <a:r>
              <a:rPr lang="es-ES" sz="1200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proponernos escuchar mas con el corazón, escuchar como nos gustaría ser escuchados. Dejar de lado supuestos y prestando atención a la otra persona que tenemos a nuestro lado. </a:t>
            </a:r>
          </a:p>
          <a:p>
            <a:pPr lvl="0" algn="just"/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“Solo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prestando atención a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quién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escuchamos,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qué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escuchamos y </a:t>
            </a:r>
            <a:r>
              <a:rPr lang="es-ES" sz="1200" b="1" i="1" dirty="0" smtClean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cómo </a:t>
            </a:r>
            <a:r>
              <a:rPr lang="es-ES" sz="1200" b="1" i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escuchamos podemos crecer en el arte del comunicar” </a:t>
            </a:r>
          </a:p>
          <a:p>
            <a:pPr lvl="0"/>
            <a:endParaRPr lang="es-ES"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297" y="723418"/>
            <a:ext cx="3903164" cy="3903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47"/>
          <p:cNvSpPr/>
          <p:nvPr/>
        </p:nvSpPr>
        <p:spPr>
          <a:xfrm>
            <a:off x="720000" y="1282038"/>
            <a:ext cx="7703972" cy="257941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BFF">
              <a:alpha val="87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83986" y="1816194"/>
            <a:ext cx="6576000" cy="1511100"/>
          </a:xfrm>
        </p:spPr>
        <p:txBody>
          <a:bodyPr/>
          <a:lstStyle/>
          <a:p>
            <a:r>
              <a:rPr lang="es-ES" sz="6000" dirty="0" smtClean="0"/>
              <a:t>Gracias por su </a:t>
            </a:r>
            <a:r>
              <a:rPr lang="es-ES" sz="6000" dirty="0" smtClean="0"/>
              <a:t>atención</a:t>
            </a:r>
            <a:r>
              <a:rPr lang="es-ES" sz="6000" dirty="0" smtClean="0"/>
              <a:t>!!!</a:t>
            </a:r>
            <a:endParaRPr lang="es-AR" sz="6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astel Watercolor Portfolio by Slidesgo">
  <a:themeElements>
    <a:clrScheme name="Simple Light">
      <a:dk1>
        <a:srgbClr val="4C2F52"/>
      </a:dk1>
      <a:lt1>
        <a:srgbClr val="FFFB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C2F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341</Words>
  <Application>Microsoft Office PowerPoint</Application>
  <PresentationFormat>Presentación en pantalla (16:9)</PresentationFormat>
  <Paragraphs>18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Josefin Sans</vt:lpstr>
      <vt:lpstr>Glegoo</vt:lpstr>
      <vt:lpstr>Josefin Sans Medium</vt:lpstr>
      <vt:lpstr>Roboto Condensed Light</vt:lpstr>
      <vt:lpstr>PT Sans</vt:lpstr>
      <vt:lpstr>Pastel Watercolor Portfolio by Slidesgo</vt:lpstr>
      <vt:lpstr>Diapositiva 1</vt:lpstr>
      <vt:lpstr>PROFESORADO DE EDUCACIÓN SECUNDARIA EN PSICOLOGÍA   SEGUNDO AÑO  TEOLOGÍA II:  Presentación creada por: Valdez López Noelia  Yess Mariana Valeria.  2022 </vt:lpstr>
      <vt:lpstr>MENSAJE DEL SANTO PADRE FRANCISCO PARA LA 56 JORNADA MUNDIAL DE LAS COMUNICACIONES SOCIALES</vt:lpstr>
      <vt:lpstr>Diapositiva 4</vt:lpstr>
      <vt:lpstr>Diapositiva 5</vt:lpstr>
      <vt:lpstr>Nuestra Reflexión:</vt:lpstr>
      <vt:lpstr>Diapositiva 7</vt:lpstr>
      <vt:lpstr>Gracias por su atención!!!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BIOSINFINITY</dc:creator>
  <cp:lastModifiedBy>carlaturco</cp:lastModifiedBy>
  <cp:revision>6</cp:revision>
  <dcterms:modified xsi:type="dcterms:W3CDTF">2022-12-12T12:18:34Z</dcterms:modified>
</cp:coreProperties>
</file>